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9"/>
  </p:notesMasterIdLst>
  <p:sldIdLst>
    <p:sldId id="256" r:id="rId2"/>
    <p:sldId id="257" r:id="rId3"/>
    <p:sldId id="258" r:id="rId4"/>
    <p:sldId id="297" r:id="rId5"/>
    <p:sldId id="294" r:id="rId6"/>
    <p:sldId id="290" r:id="rId7"/>
    <p:sldId id="289" r:id="rId8"/>
    <p:sldId id="288" r:id="rId9"/>
    <p:sldId id="287" r:id="rId10"/>
    <p:sldId id="292" r:id="rId11"/>
    <p:sldId id="295" r:id="rId12"/>
    <p:sldId id="259" r:id="rId13"/>
    <p:sldId id="262" r:id="rId14"/>
    <p:sldId id="264" r:id="rId15"/>
    <p:sldId id="265" r:id="rId16"/>
    <p:sldId id="266" r:id="rId17"/>
    <p:sldId id="267" r:id="rId18"/>
    <p:sldId id="278" r:id="rId19"/>
    <p:sldId id="275" r:id="rId20"/>
    <p:sldId id="276" r:id="rId21"/>
    <p:sldId id="277" r:id="rId22"/>
    <p:sldId id="268" r:id="rId23"/>
    <p:sldId id="269" r:id="rId24"/>
    <p:sldId id="279" r:id="rId25"/>
    <p:sldId id="280" r:id="rId26"/>
    <p:sldId id="273" r:id="rId27"/>
    <p:sldId id="281" r:id="rId28"/>
    <p:sldId id="282" r:id="rId29"/>
    <p:sldId id="283" r:id="rId30"/>
    <p:sldId id="284" r:id="rId31"/>
    <p:sldId id="285" r:id="rId32"/>
    <p:sldId id="286" r:id="rId33"/>
    <p:sldId id="296" r:id="rId34"/>
    <p:sldId id="293" r:id="rId35"/>
    <p:sldId id="263" r:id="rId36"/>
    <p:sldId id="298" r:id="rId37"/>
    <p:sldId id="261" r:id="rId3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4">
          <p15:clr>
            <a:srgbClr val="747775"/>
          </p15:clr>
        </p15:guide>
        <p15:guide id="2" pos="5328">
          <p15:clr>
            <a:srgbClr val="747775"/>
          </p15:clr>
        </p15:guide>
        <p15:guide id="3" pos="432">
          <p15:clr>
            <a:srgbClr val="747775"/>
          </p15:clr>
        </p15:guide>
        <p15:guide id="4" orient="horz" pos="2703">
          <p15:clr>
            <a:srgbClr val="747775"/>
          </p15:clr>
        </p15:guide>
        <p15:guide id="5" pos="2016">
          <p15:clr>
            <a:srgbClr val="747775"/>
          </p15:clr>
        </p15:guide>
        <p15:guide id="6" pos="2184">
          <p15:clr>
            <a:srgbClr val="747775"/>
          </p15:clr>
        </p15:guide>
        <p15:guide id="7" pos="3671">
          <p15:clr>
            <a:srgbClr val="747775"/>
          </p15:clr>
        </p15:guide>
        <p15:guide id="8" pos="3816">
          <p15:clr>
            <a:srgbClr val="747775"/>
          </p15:clr>
        </p15:guide>
        <p15:guide id="9" orient="horz" pos="1510">
          <p15:clr>
            <a:srgbClr val="747775"/>
          </p15:clr>
        </p15:guide>
        <p15:guide id="10" orient="horz" pos="1260">
          <p15:clr>
            <a:srgbClr val="747775"/>
          </p15:clr>
        </p15:guide>
        <p15:guide id="11" orient="horz" pos="2144">
          <p15:clr>
            <a:srgbClr val="747775"/>
          </p15:clr>
        </p15:guide>
        <p15:guide id="12" pos="1224">
          <p15:clr>
            <a:srgbClr val="747775"/>
          </p15:clr>
        </p15:guide>
        <p15:guide id="13" orient="horz" pos="108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6"/>
    <p:restoredTop sz="83201"/>
  </p:normalViewPr>
  <p:slideViewPr>
    <p:cSldViewPr snapToGrid="0">
      <p:cViewPr varScale="1">
        <p:scale>
          <a:sx n="136" d="100"/>
          <a:sy n="136" d="100"/>
        </p:scale>
        <p:origin x="200" y="744"/>
      </p:cViewPr>
      <p:guideLst>
        <p:guide orient="horz" pos="414"/>
        <p:guide pos="5328"/>
        <p:guide pos="432"/>
        <p:guide orient="horz" pos="2703"/>
        <p:guide pos="2016"/>
        <p:guide pos="2184"/>
        <p:guide pos="3671"/>
        <p:guide pos="3816"/>
        <p:guide orient="horz" pos="1510"/>
        <p:guide orient="horz" pos="1260"/>
        <p:guide orient="horz" pos="2144"/>
        <p:guide pos="1224"/>
        <p:guide orient="horz" pos="1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Schiel" userId="de583ff9-7342-4380-8c2c-c241569664d3" providerId="ADAL" clId="{D2A032D3-16C3-0C45-9D2F-0D74FAD427D0}"/>
    <pc:docChg chg="modShowInfo">
      <pc:chgData name="James Schiel" userId="de583ff9-7342-4380-8c2c-c241569664d3" providerId="ADAL" clId="{D2A032D3-16C3-0C45-9D2F-0D74FAD427D0}" dt="2024-07-01T13:59:02.902" v="0" actId="2744"/>
      <pc:docMkLst>
        <pc:docMk/>
      </pc:docMkLst>
    </pc:docChg>
  </pc:docChgLst>
  <pc:docChgLst>
    <pc:chgData name="James Schiel" userId="de583ff9-7342-4380-8c2c-c241569664d3" providerId="ADAL" clId="{D4602355-171C-4E49-BD90-E4B2DF3B6B29}"/>
    <pc:docChg chg="undo custSel addSld delSld modSld sldOrd modMainMaster">
      <pc:chgData name="James Schiel" userId="de583ff9-7342-4380-8c2c-c241569664d3" providerId="ADAL" clId="{D4602355-171C-4E49-BD90-E4B2DF3B6B29}" dt="2024-05-22T13:12:31.256" v="2618" actId="207"/>
      <pc:docMkLst>
        <pc:docMk/>
      </pc:docMkLst>
      <pc:sldChg chg="del">
        <pc:chgData name="James Schiel" userId="de583ff9-7342-4380-8c2c-c241569664d3" providerId="ADAL" clId="{D4602355-171C-4E49-BD90-E4B2DF3B6B29}" dt="2024-05-21T05:00:30.431" v="1527" actId="2696"/>
        <pc:sldMkLst>
          <pc:docMk/>
          <pc:sldMk cId="0" sldId="260"/>
        </pc:sldMkLst>
      </pc:sldChg>
      <pc:sldChg chg="addSp delSp modSp mod ord">
        <pc:chgData name="James Schiel" userId="de583ff9-7342-4380-8c2c-c241569664d3" providerId="ADAL" clId="{D4602355-171C-4E49-BD90-E4B2DF3B6B29}" dt="2024-05-18T22:00:04.094" v="745" actId="1076"/>
        <pc:sldMkLst>
          <pc:docMk/>
          <pc:sldMk cId="0" sldId="261"/>
        </pc:sldMkLst>
        <pc:spChg chg="del mod">
          <ac:chgData name="James Schiel" userId="de583ff9-7342-4380-8c2c-c241569664d3" providerId="ADAL" clId="{D4602355-171C-4E49-BD90-E4B2DF3B6B29}" dt="2024-05-18T22:00:01.260" v="744" actId="478"/>
          <ac:spMkLst>
            <pc:docMk/>
            <pc:sldMk cId="0" sldId="261"/>
            <ac:spMk id="163" creationId="{00000000-0000-0000-0000-000000000000}"/>
          </ac:spMkLst>
        </pc:spChg>
        <pc:picChg chg="add mod">
          <ac:chgData name="James Schiel" userId="de583ff9-7342-4380-8c2c-c241569664d3" providerId="ADAL" clId="{D4602355-171C-4E49-BD90-E4B2DF3B6B29}" dt="2024-05-18T22:00:04.094" v="745" actId="1076"/>
          <ac:picMkLst>
            <pc:docMk/>
            <pc:sldMk cId="0" sldId="261"/>
            <ac:picMk id="3" creationId="{2459D659-ADAA-97D1-1859-959F8AB026FD}"/>
          </ac:picMkLst>
        </pc:picChg>
        <pc:picChg chg="del">
          <ac:chgData name="James Schiel" userId="de583ff9-7342-4380-8c2c-c241569664d3" providerId="ADAL" clId="{D4602355-171C-4E49-BD90-E4B2DF3B6B29}" dt="2024-05-18T21:59:33.242" v="735" actId="478"/>
          <ac:picMkLst>
            <pc:docMk/>
            <pc:sldMk cId="0" sldId="261"/>
            <ac:picMk id="162" creationId="{00000000-0000-0000-0000-000000000000}"/>
          </ac:picMkLst>
        </pc:picChg>
      </pc:sldChg>
      <pc:sldChg chg="modSp mod">
        <pc:chgData name="James Schiel" userId="de583ff9-7342-4380-8c2c-c241569664d3" providerId="ADAL" clId="{D4602355-171C-4E49-BD90-E4B2DF3B6B29}" dt="2024-05-18T21:59:21.240" v="733" actId="20577"/>
        <pc:sldMkLst>
          <pc:docMk/>
          <pc:sldMk cId="537169898" sldId="263"/>
        </pc:sldMkLst>
        <pc:spChg chg="mod">
          <ac:chgData name="James Schiel" userId="de583ff9-7342-4380-8c2c-c241569664d3" providerId="ADAL" clId="{D4602355-171C-4E49-BD90-E4B2DF3B6B29}" dt="2024-05-18T21:54:31.307" v="294" actId="20577"/>
          <ac:spMkLst>
            <pc:docMk/>
            <pc:sldMk cId="537169898" sldId="263"/>
            <ac:spMk id="2" creationId="{3AC358A8-0CB0-7496-9653-AF2656CD9A37}"/>
          </ac:spMkLst>
        </pc:spChg>
        <pc:spChg chg="mod">
          <ac:chgData name="James Schiel" userId="de583ff9-7342-4380-8c2c-c241569664d3" providerId="ADAL" clId="{D4602355-171C-4E49-BD90-E4B2DF3B6B29}" dt="2024-05-18T21:59:21.240" v="733" actId="20577"/>
          <ac:spMkLst>
            <pc:docMk/>
            <pc:sldMk cId="537169898" sldId="263"/>
            <ac:spMk id="3" creationId="{7B75B9EA-E282-193D-D625-4DC1BBF602C4}"/>
          </ac:spMkLst>
        </pc:spChg>
      </pc:sldChg>
      <pc:sldChg chg="modNotes">
        <pc:chgData name="James Schiel" userId="de583ff9-7342-4380-8c2c-c241569664d3" providerId="ADAL" clId="{D4602355-171C-4E49-BD90-E4B2DF3B6B29}" dt="2024-05-18T22:00:31.250" v="746" actId="931"/>
        <pc:sldMkLst>
          <pc:docMk/>
          <pc:sldMk cId="3840319490" sldId="264"/>
        </pc:sldMkLst>
      </pc:sldChg>
      <pc:sldChg chg="addSp delSp modSp mod">
        <pc:chgData name="James Schiel" userId="de583ff9-7342-4380-8c2c-c241569664d3" providerId="ADAL" clId="{D4602355-171C-4E49-BD90-E4B2DF3B6B29}" dt="2024-05-18T22:06:44.712" v="803" actId="1035"/>
        <pc:sldMkLst>
          <pc:docMk/>
          <pc:sldMk cId="2304372194" sldId="275"/>
        </pc:sldMkLst>
        <pc:spChg chg="mod">
          <ac:chgData name="James Schiel" userId="de583ff9-7342-4380-8c2c-c241569664d3" providerId="ADAL" clId="{D4602355-171C-4E49-BD90-E4B2DF3B6B29}" dt="2024-05-18T22:06:44.712" v="803" actId="1035"/>
          <ac:spMkLst>
            <pc:docMk/>
            <pc:sldMk cId="2304372194" sldId="275"/>
            <ac:spMk id="5" creationId="{0DD26696-4F81-297C-8275-F33320C7D51D}"/>
          </ac:spMkLst>
        </pc:spChg>
        <pc:spChg chg="mod">
          <ac:chgData name="James Schiel" userId="de583ff9-7342-4380-8c2c-c241569664d3" providerId="ADAL" clId="{D4602355-171C-4E49-BD90-E4B2DF3B6B29}" dt="2024-05-18T22:06:38.717" v="799" actId="1036"/>
          <ac:spMkLst>
            <pc:docMk/>
            <pc:sldMk cId="2304372194" sldId="275"/>
            <ac:spMk id="6" creationId="{8B5EC82E-5BC1-EA22-1ACF-4A481782D39D}"/>
          </ac:spMkLst>
        </pc:spChg>
        <pc:picChg chg="add del mod">
          <ac:chgData name="James Schiel" userId="de583ff9-7342-4380-8c2c-c241569664d3" providerId="ADAL" clId="{D4602355-171C-4E49-BD90-E4B2DF3B6B29}" dt="2024-05-18T22:06:20.974" v="792" actId="478"/>
          <ac:picMkLst>
            <pc:docMk/>
            <pc:sldMk cId="2304372194" sldId="275"/>
            <ac:picMk id="12" creationId="{C12CD906-5DB4-951A-38A0-DD72535E7100}"/>
          </ac:picMkLst>
        </pc:picChg>
        <pc:picChg chg="add mod">
          <ac:chgData name="James Schiel" userId="de583ff9-7342-4380-8c2c-c241569664d3" providerId="ADAL" clId="{D4602355-171C-4E49-BD90-E4B2DF3B6B29}" dt="2024-05-18T22:06:35.554" v="798" actId="14100"/>
          <ac:picMkLst>
            <pc:docMk/>
            <pc:sldMk cId="2304372194" sldId="275"/>
            <ac:picMk id="14" creationId="{53CE34B8-7788-EB49-20F5-BAF032163806}"/>
          </ac:picMkLst>
        </pc:picChg>
      </pc:sldChg>
      <pc:sldChg chg="addSp modSp mod modNotesTx">
        <pc:chgData name="James Schiel" userId="de583ff9-7342-4380-8c2c-c241569664d3" providerId="ADAL" clId="{D4602355-171C-4E49-BD90-E4B2DF3B6B29}" dt="2024-05-21T04:55:27.787" v="1526" actId="20577"/>
        <pc:sldMkLst>
          <pc:docMk/>
          <pc:sldMk cId="4029742692" sldId="279"/>
        </pc:sldMkLst>
        <pc:spChg chg="mod">
          <ac:chgData name="James Schiel" userId="de583ff9-7342-4380-8c2c-c241569664d3" providerId="ADAL" clId="{D4602355-171C-4E49-BD90-E4B2DF3B6B29}" dt="2024-05-21T04:14:07.816" v="1248" actId="20577"/>
          <ac:spMkLst>
            <pc:docMk/>
            <pc:sldMk cId="4029742692" sldId="279"/>
            <ac:spMk id="6" creationId="{8B5EC82E-5BC1-EA22-1ACF-4A481782D39D}"/>
          </ac:spMkLst>
        </pc:spChg>
        <pc:picChg chg="add mod modCrop">
          <ac:chgData name="James Schiel" userId="de583ff9-7342-4380-8c2c-c241569664d3" providerId="ADAL" clId="{D4602355-171C-4E49-BD90-E4B2DF3B6B29}" dt="2024-05-21T04:26:22.696" v="1256" actId="14100"/>
          <ac:picMkLst>
            <pc:docMk/>
            <pc:sldMk cId="4029742692" sldId="279"/>
            <ac:picMk id="4" creationId="{3D3C2B75-53AD-92F6-C1A4-17B91B4D9E5A}"/>
          </ac:picMkLst>
        </pc:picChg>
      </pc:sldChg>
      <pc:sldChg chg="modNotesTx">
        <pc:chgData name="James Schiel" userId="de583ff9-7342-4380-8c2c-c241569664d3" providerId="ADAL" clId="{D4602355-171C-4E49-BD90-E4B2DF3B6B29}" dt="2024-05-21T04:54:39.538" v="1330" actId="20577"/>
        <pc:sldMkLst>
          <pc:docMk/>
          <pc:sldMk cId="2106782404" sldId="280"/>
        </pc:sldMkLst>
      </pc:sldChg>
      <pc:sldChg chg="addSp delSp modSp mod">
        <pc:chgData name="James Schiel" userId="de583ff9-7342-4380-8c2c-c241569664d3" providerId="ADAL" clId="{D4602355-171C-4E49-BD90-E4B2DF3B6B29}" dt="2024-05-21T04:39:15.163" v="1268" actId="18131"/>
        <pc:sldMkLst>
          <pc:docMk/>
          <pc:sldMk cId="3373779444" sldId="281"/>
        </pc:sldMkLst>
        <pc:spChg chg="del mod">
          <ac:chgData name="James Schiel" userId="de583ff9-7342-4380-8c2c-c241569664d3" providerId="ADAL" clId="{D4602355-171C-4E49-BD90-E4B2DF3B6B29}" dt="2024-05-21T04:28:26.313" v="1258" actId="478"/>
          <ac:spMkLst>
            <pc:docMk/>
            <pc:sldMk cId="3373779444" sldId="281"/>
            <ac:spMk id="2" creationId="{B79AA30B-AE79-C18E-60D1-20D2604F39E5}"/>
          </ac:spMkLst>
        </pc:spChg>
        <pc:spChg chg="mod">
          <ac:chgData name="James Schiel" userId="de583ff9-7342-4380-8c2c-c241569664d3" providerId="ADAL" clId="{D4602355-171C-4E49-BD90-E4B2DF3B6B29}" dt="2024-05-21T04:29:21.507" v="1262" actId="20577"/>
          <ac:spMkLst>
            <pc:docMk/>
            <pc:sldMk cId="3373779444" sldId="281"/>
            <ac:spMk id="6" creationId="{8B5EC82E-5BC1-EA22-1ACF-4A481782D39D}"/>
          </ac:spMkLst>
        </pc:spChg>
        <pc:picChg chg="add mod modCrop">
          <ac:chgData name="James Schiel" userId="de583ff9-7342-4380-8c2c-c241569664d3" providerId="ADAL" clId="{D4602355-171C-4E49-BD90-E4B2DF3B6B29}" dt="2024-05-21T04:39:15.163" v="1268" actId="18131"/>
          <ac:picMkLst>
            <pc:docMk/>
            <pc:sldMk cId="3373779444" sldId="281"/>
            <ac:picMk id="4" creationId="{F1F64170-2072-9F32-D32A-E958410E7E6E}"/>
          </ac:picMkLst>
        </pc:picChg>
      </pc:sldChg>
      <pc:sldChg chg="modSp mod">
        <pc:chgData name="James Schiel" userId="de583ff9-7342-4380-8c2c-c241569664d3" providerId="ADAL" clId="{D4602355-171C-4E49-BD90-E4B2DF3B6B29}" dt="2024-05-22T13:10:10.332" v="2614" actId="1076"/>
        <pc:sldMkLst>
          <pc:docMk/>
          <pc:sldMk cId="3214516226" sldId="282"/>
        </pc:sldMkLst>
        <pc:spChg chg="mod">
          <ac:chgData name="James Schiel" userId="de583ff9-7342-4380-8c2c-c241569664d3" providerId="ADAL" clId="{D4602355-171C-4E49-BD90-E4B2DF3B6B29}" dt="2024-05-22T13:10:10.332" v="2614" actId="1076"/>
          <ac:spMkLst>
            <pc:docMk/>
            <pc:sldMk cId="3214516226" sldId="282"/>
            <ac:spMk id="7" creationId="{D15531DC-7F36-A722-7B7A-C0E86C828F08}"/>
          </ac:spMkLst>
        </pc:spChg>
      </pc:sldChg>
      <pc:sldChg chg="addSp delSp modSp mod">
        <pc:chgData name="James Schiel" userId="de583ff9-7342-4380-8c2c-c241569664d3" providerId="ADAL" clId="{D4602355-171C-4E49-BD90-E4B2DF3B6B29}" dt="2024-05-21T04:42:28.730" v="1275" actId="1076"/>
        <pc:sldMkLst>
          <pc:docMk/>
          <pc:sldMk cId="2649169465" sldId="284"/>
        </pc:sldMkLst>
        <pc:spChg chg="del">
          <ac:chgData name="James Schiel" userId="de583ff9-7342-4380-8c2c-c241569664d3" providerId="ADAL" clId="{D4602355-171C-4E49-BD90-E4B2DF3B6B29}" dt="2024-05-21T04:39:30.300" v="1269" actId="478"/>
          <ac:spMkLst>
            <pc:docMk/>
            <pc:sldMk cId="2649169465" sldId="284"/>
            <ac:spMk id="2" creationId="{B79AA30B-AE79-C18E-60D1-20D2604F39E5}"/>
          </ac:spMkLst>
        </pc:spChg>
        <pc:picChg chg="add mod modCrop">
          <ac:chgData name="James Schiel" userId="de583ff9-7342-4380-8c2c-c241569664d3" providerId="ADAL" clId="{D4602355-171C-4E49-BD90-E4B2DF3B6B29}" dt="2024-05-21T04:42:28.730" v="1275" actId="1076"/>
          <ac:picMkLst>
            <pc:docMk/>
            <pc:sldMk cId="2649169465" sldId="284"/>
            <ac:picMk id="4" creationId="{42BB91EB-BFBC-9FB6-64A8-77E3584053A6}"/>
          </ac:picMkLst>
        </pc:picChg>
      </pc:sldChg>
      <pc:sldChg chg="addSp delSp modSp mod">
        <pc:chgData name="James Schiel" userId="de583ff9-7342-4380-8c2c-c241569664d3" providerId="ADAL" clId="{D4602355-171C-4E49-BD90-E4B2DF3B6B29}" dt="2024-05-21T20:20:44.692" v="2375" actId="1037"/>
        <pc:sldMkLst>
          <pc:docMk/>
          <pc:sldMk cId="3096315038" sldId="287"/>
        </pc:sldMkLst>
        <pc:spChg chg="add del mod">
          <ac:chgData name="James Schiel" userId="de583ff9-7342-4380-8c2c-c241569664d3" providerId="ADAL" clId="{D4602355-171C-4E49-BD90-E4B2DF3B6B29}" dt="2024-05-21T19:53:58.280" v="1772" actId="478"/>
          <ac:spMkLst>
            <pc:docMk/>
            <pc:sldMk cId="3096315038" sldId="287"/>
            <ac:spMk id="3" creationId="{D8B7EEA3-ABCB-BA3E-2CD7-C5A3F64E3F8D}"/>
          </ac:spMkLst>
        </pc:spChg>
        <pc:spChg chg="mod">
          <ac:chgData name="James Schiel" userId="de583ff9-7342-4380-8c2c-c241569664d3" providerId="ADAL" clId="{D4602355-171C-4E49-BD90-E4B2DF3B6B29}" dt="2024-05-21T20:20:44.692" v="2375" actId="1037"/>
          <ac:spMkLst>
            <pc:docMk/>
            <pc:sldMk cId="3096315038" sldId="287"/>
            <ac:spMk id="12" creationId="{1FA8266C-0A4A-B1B0-6295-BEEAB950504E}"/>
          </ac:spMkLst>
        </pc:spChg>
        <pc:picChg chg="del">
          <ac:chgData name="James Schiel" userId="de583ff9-7342-4380-8c2c-c241569664d3" providerId="ADAL" clId="{D4602355-171C-4E49-BD90-E4B2DF3B6B29}" dt="2024-05-21T19:53:56.213" v="1771" actId="478"/>
          <ac:picMkLst>
            <pc:docMk/>
            <pc:sldMk cId="3096315038" sldId="287"/>
            <ac:picMk id="9" creationId="{2AB30E07-D227-6F10-85A0-C73566BECB11}"/>
          </ac:picMkLst>
        </pc:picChg>
        <pc:picChg chg="mod">
          <ac:chgData name="James Schiel" userId="de583ff9-7342-4380-8c2c-c241569664d3" providerId="ADAL" clId="{D4602355-171C-4E49-BD90-E4B2DF3B6B29}" dt="2024-05-21T19:54:02.445" v="1773" actId="1076"/>
          <ac:picMkLst>
            <pc:docMk/>
            <pc:sldMk cId="3096315038" sldId="287"/>
            <ac:picMk id="11" creationId="{29FAF2CC-33A7-A3E7-158F-8F3BAE3607C4}"/>
          </ac:picMkLst>
        </pc:picChg>
      </pc:sldChg>
      <pc:sldChg chg="addSp delSp modSp mod modAnim">
        <pc:chgData name="James Schiel" userId="de583ff9-7342-4380-8c2c-c241569664d3" providerId="ADAL" clId="{D4602355-171C-4E49-BD90-E4B2DF3B6B29}" dt="2024-05-21T20:18:53.001" v="2298" actId="14100"/>
        <pc:sldMkLst>
          <pc:docMk/>
          <pc:sldMk cId="4286281154" sldId="288"/>
        </pc:sldMkLst>
        <pc:spChg chg="add mod">
          <ac:chgData name="James Schiel" userId="de583ff9-7342-4380-8c2c-c241569664d3" providerId="ADAL" clId="{D4602355-171C-4E49-BD90-E4B2DF3B6B29}" dt="2024-05-21T04:45:00.128" v="1319" actId="2085"/>
          <ac:spMkLst>
            <pc:docMk/>
            <pc:sldMk cId="4286281154" sldId="288"/>
            <ac:spMk id="3" creationId="{5A56A8DB-FDA1-4791-8433-54AF71EA91BE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4" creationId="{79F038DE-A250-933D-91F5-AF2E1AD6FCBC}"/>
          </ac:spMkLst>
        </pc:spChg>
        <pc:spChg chg="add del mod">
          <ac:chgData name="James Schiel" userId="de583ff9-7342-4380-8c2c-c241569664d3" providerId="ADAL" clId="{D4602355-171C-4E49-BD90-E4B2DF3B6B29}" dt="2024-05-21T19:58:21.823" v="1823" actId="478"/>
          <ac:spMkLst>
            <pc:docMk/>
            <pc:sldMk cId="4286281154" sldId="288"/>
            <ac:spMk id="5" creationId="{E1FA9241-B4A5-FCF7-505D-116E9B990B47}"/>
          </ac:spMkLst>
        </pc:spChg>
        <pc:spChg chg="add del mod">
          <ac:chgData name="James Schiel" userId="de583ff9-7342-4380-8c2c-c241569664d3" providerId="ADAL" clId="{D4602355-171C-4E49-BD90-E4B2DF3B6B29}" dt="2024-05-21T19:58:23.722" v="1824" actId="478"/>
          <ac:spMkLst>
            <pc:docMk/>
            <pc:sldMk cId="4286281154" sldId="288"/>
            <ac:spMk id="6" creationId="{0734D4FA-43A0-96BF-48EE-EEA84BF48641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7" creationId="{54D3C39C-B950-2563-BA8A-864DB1317AC6}"/>
          </ac:spMkLst>
        </pc:spChg>
        <pc:spChg chg="mod">
          <ac:chgData name="James Schiel" userId="de583ff9-7342-4380-8c2c-c241569664d3" providerId="ADAL" clId="{D4602355-171C-4E49-BD90-E4B2DF3B6B29}" dt="2024-05-21T19:51:53.010" v="1746" actId="255"/>
          <ac:spMkLst>
            <pc:docMk/>
            <pc:sldMk cId="4286281154" sldId="288"/>
            <ac:spMk id="9" creationId="{BBF069B3-FC6E-0FF6-968C-E3DFBA253733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10" creationId="{EE498441-1EC8-DD2D-3086-A751E1897588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11" creationId="{81DB9338-4401-EE21-0EF9-0724AAC7ABCC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12" creationId="{36614FE5-7D9A-7AA1-602E-390CBEEB1882}"/>
          </ac:spMkLst>
        </pc:spChg>
        <pc:spChg chg="add mod">
          <ac:chgData name="James Schiel" userId="de583ff9-7342-4380-8c2c-c241569664d3" providerId="ADAL" clId="{D4602355-171C-4E49-BD90-E4B2DF3B6B29}" dt="2024-05-21T20:18:53.001" v="2298" actId="14100"/>
          <ac:spMkLst>
            <pc:docMk/>
            <pc:sldMk cId="4286281154" sldId="288"/>
            <ac:spMk id="13" creationId="{52D06C6F-7A80-21D1-B721-DAE89F682584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14" creationId="{AD69BA23-B971-3F92-943C-14D93E9F742A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15" creationId="{DFBB1B1C-6762-B865-8134-97198FB09E90}"/>
          </ac:spMkLst>
        </pc:spChg>
        <pc:spChg chg="add mod">
          <ac:chgData name="James Schiel" userId="de583ff9-7342-4380-8c2c-c241569664d3" providerId="ADAL" clId="{D4602355-171C-4E49-BD90-E4B2DF3B6B29}" dt="2024-05-21T20:08:22.267" v="2066" actId="1076"/>
          <ac:spMkLst>
            <pc:docMk/>
            <pc:sldMk cId="4286281154" sldId="288"/>
            <ac:spMk id="16" creationId="{4735666F-B1C4-3894-4F4A-A18DED05556B}"/>
          </ac:spMkLst>
        </pc:spChg>
        <pc:spChg chg="add del mod">
          <ac:chgData name="James Schiel" userId="de583ff9-7342-4380-8c2c-c241569664d3" providerId="ADAL" clId="{D4602355-171C-4E49-BD90-E4B2DF3B6B29}" dt="2024-05-21T20:08:35.966" v="2068" actId="478"/>
          <ac:spMkLst>
            <pc:docMk/>
            <pc:sldMk cId="4286281154" sldId="288"/>
            <ac:spMk id="17" creationId="{5D19D729-3695-4896-E293-042F898EB74C}"/>
          </ac:spMkLst>
        </pc:spChg>
        <pc:spChg chg="add mod">
          <ac:chgData name="James Schiel" userId="de583ff9-7342-4380-8c2c-c241569664d3" providerId="ADAL" clId="{D4602355-171C-4E49-BD90-E4B2DF3B6B29}" dt="2024-05-21T20:09:28.086" v="2086" actId="14100"/>
          <ac:spMkLst>
            <pc:docMk/>
            <pc:sldMk cId="4286281154" sldId="288"/>
            <ac:spMk id="18" creationId="{183CECF6-6CEF-EDD4-0391-932D88546A31}"/>
          </ac:spMkLst>
        </pc:spChg>
        <pc:spChg chg="add mod">
          <ac:chgData name="James Schiel" userId="de583ff9-7342-4380-8c2c-c241569664d3" providerId="ADAL" clId="{D4602355-171C-4E49-BD90-E4B2DF3B6B29}" dt="2024-05-21T20:09:58.656" v="2096" actId="14100"/>
          <ac:spMkLst>
            <pc:docMk/>
            <pc:sldMk cId="4286281154" sldId="288"/>
            <ac:spMk id="19" creationId="{FCB9D125-5895-7C18-3F58-C536A6C4F066}"/>
          </ac:spMkLst>
        </pc:spChg>
        <pc:spChg chg="add mod">
          <ac:chgData name="James Schiel" userId="de583ff9-7342-4380-8c2c-c241569664d3" providerId="ADAL" clId="{D4602355-171C-4E49-BD90-E4B2DF3B6B29}" dt="2024-05-21T20:10:19.921" v="2110" actId="14100"/>
          <ac:spMkLst>
            <pc:docMk/>
            <pc:sldMk cId="4286281154" sldId="288"/>
            <ac:spMk id="20" creationId="{9C918A1A-940B-39D3-6511-FF79A45985A0}"/>
          </ac:spMkLst>
        </pc:spChg>
        <pc:spChg chg="add mod">
          <ac:chgData name="James Schiel" userId="de583ff9-7342-4380-8c2c-c241569664d3" providerId="ADAL" clId="{D4602355-171C-4E49-BD90-E4B2DF3B6B29}" dt="2024-05-21T20:11:54.280" v="2153" actId="14100"/>
          <ac:spMkLst>
            <pc:docMk/>
            <pc:sldMk cId="4286281154" sldId="288"/>
            <ac:spMk id="21" creationId="{AB3B2AC3-2991-CA8F-5A84-AE8743398903}"/>
          </ac:spMkLst>
        </pc:spChg>
        <pc:spChg chg="add mod">
          <ac:chgData name="James Schiel" userId="de583ff9-7342-4380-8c2c-c241569664d3" providerId="ADAL" clId="{D4602355-171C-4E49-BD90-E4B2DF3B6B29}" dt="2024-05-21T20:11:49.598" v="2152" actId="14100"/>
          <ac:spMkLst>
            <pc:docMk/>
            <pc:sldMk cId="4286281154" sldId="288"/>
            <ac:spMk id="22" creationId="{D9477480-1968-9DA6-31EB-6A74B263ECD4}"/>
          </ac:spMkLst>
        </pc:spChg>
        <pc:spChg chg="add mod">
          <ac:chgData name="James Schiel" userId="de583ff9-7342-4380-8c2c-c241569664d3" providerId="ADAL" clId="{D4602355-171C-4E49-BD90-E4B2DF3B6B29}" dt="2024-05-21T20:12:22.085" v="2171" actId="14100"/>
          <ac:spMkLst>
            <pc:docMk/>
            <pc:sldMk cId="4286281154" sldId="288"/>
            <ac:spMk id="23" creationId="{D4364C43-2082-6813-E2D0-CEC1143B8206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24" creationId="{88F37B82-E58B-89F3-B03A-7E99A4FD7470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25" creationId="{8EFA3BEF-3BA1-53C0-62C1-8143D5004EF4}"/>
          </ac:spMkLst>
        </pc:spChg>
        <pc:spChg chg="add mod">
          <ac:chgData name="James Schiel" userId="de583ff9-7342-4380-8c2c-c241569664d3" providerId="ADAL" clId="{D4602355-171C-4E49-BD90-E4B2DF3B6B29}" dt="2024-05-21T20:18:39.102" v="2296" actId="207"/>
          <ac:spMkLst>
            <pc:docMk/>
            <pc:sldMk cId="4286281154" sldId="288"/>
            <ac:spMk id="26" creationId="{0F3A4832-3A47-9FCA-4EA6-879067317237}"/>
          </ac:spMkLst>
        </pc:spChg>
        <pc:picChg chg="mod modCrop">
          <ac:chgData name="James Schiel" userId="de583ff9-7342-4380-8c2c-c241569664d3" providerId="ADAL" clId="{D4602355-171C-4E49-BD90-E4B2DF3B6B29}" dt="2024-05-21T04:46:43.955" v="1324" actId="1440"/>
          <ac:picMkLst>
            <pc:docMk/>
            <pc:sldMk cId="4286281154" sldId="288"/>
            <ac:picMk id="8" creationId="{1B68C80E-6A65-68AD-8A06-6FE8507595B8}"/>
          </ac:picMkLst>
        </pc:picChg>
      </pc:sldChg>
      <pc:sldChg chg="modSp mod">
        <pc:chgData name="James Schiel" userId="de583ff9-7342-4380-8c2c-c241569664d3" providerId="ADAL" clId="{D4602355-171C-4E49-BD90-E4B2DF3B6B29}" dt="2024-05-22T13:07:57.806" v="2599" actId="20577"/>
        <pc:sldMkLst>
          <pc:docMk/>
          <pc:sldMk cId="542796251" sldId="289"/>
        </pc:sldMkLst>
        <pc:spChg chg="mod">
          <ac:chgData name="James Schiel" userId="de583ff9-7342-4380-8c2c-c241569664d3" providerId="ADAL" clId="{D4602355-171C-4E49-BD90-E4B2DF3B6B29}" dt="2024-05-22T13:07:57.806" v="2599" actId="20577"/>
          <ac:spMkLst>
            <pc:docMk/>
            <pc:sldMk cId="542796251" sldId="289"/>
            <ac:spMk id="2" creationId="{653825BF-C9AC-9F9C-5510-D917AA206ECC}"/>
          </ac:spMkLst>
        </pc:spChg>
        <pc:spChg chg="mod">
          <ac:chgData name="James Schiel" userId="de583ff9-7342-4380-8c2c-c241569664d3" providerId="ADAL" clId="{D4602355-171C-4E49-BD90-E4B2DF3B6B29}" dt="2024-05-21T19:50:59.272" v="1710" actId="1076"/>
          <ac:spMkLst>
            <pc:docMk/>
            <pc:sldMk cId="542796251" sldId="289"/>
            <ac:spMk id="3" creationId="{2C36F062-9399-AF71-D034-A7BB9A4FF8C5}"/>
          </ac:spMkLst>
        </pc:spChg>
      </pc:sldChg>
      <pc:sldChg chg="modSp mod">
        <pc:chgData name="James Schiel" userId="de583ff9-7342-4380-8c2c-c241569664d3" providerId="ADAL" clId="{D4602355-171C-4E49-BD90-E4B2DF3B6B29}" dt="2024-05-21T03:59:54.104" v="1069" actId="20577"/>
        <pc:sldMkLst>
          <pc:docMk/>
          <pc:sldMk cId="1611903214" sldId="290"/>
        </pc:sldMkLst>
        <pc:spChg chg="mod">
          <ac:chgData name="James Schiel" userId="de583ff9-7342-4380-8c2c-c241569664d3" providerId="ADAL" clId="{D4602355-171C-4E49-BD90-E4B2DF3B6B29}" dt="2024-05-21T03:59:54.104" v="1069" actId="20577"/>
          <ac:spMkLst>
            <pc:docMk/>
            <pc:sldMk cId="1611903214" sldId="290"/>
            <ac:spMk id="5" creationId="{BE9E6235-E2C7-7898-946F-C595405F4492}"/>
          </ac:spMkLst>
        </pc:spChg>
      </pc:sldChg>
      <pc:sldChg chg="delSp modSp del mod">
        <pc:chgData name="James Schiel" userId="de583ff9-7342-4380-8c2c-c241569664d3" providerId="ADAL" clId="{D4602355-171C-4E49-BD90-E4B2DF3B6B29}" dt="2024-05-18T21:53:52.642" v="286" actId="2696"/>
        <pc:sldMkLst>
          <pc:docMk/>
          <pc:sldMk cId="1394701106" sldId="291"/>
        </pc:sldMkLst>
        <pc:spChg chg="del">
          <ac:chgData name="James Schiel" userId="de583ff9-7342-4380-8c2c-c241569664d3" providerId="ADAL" clId="{D4602355-171C-4E49-BD90-E4B2DF3B6B29}" dt="2024-05-18T21:47:22.205" v="0" actId="478"/>
          <ac:spMkLst>
            <pc:docMk/>
            <pc:sldMk cId="1394701106" sldId="291"/>
            <ac:spMk id="2" creationId="{B49D0FDF-97DA-00C2-18B9-A9C8C85AFD3A}"/>
          </ac:spMkLst>
        </pc:spChg>
        <pc:spChg chg="mod">
          <ac:chgData name="James Schiel" userId="de583ff9-7342-4380-8c2c-c241569664d3" providerId="ADAL" clId="{D4602355-171C-4E49-BD90-E4B2DF3B6B29}" dt="2024-05-18T21:50:36.908" v="174" actId="21"/>
          <ac:spMkLst>
            <pc:docMk/>
            <pc:sldMk cId="1394701106" sldId="291"/>
            <ac:spMk id="3" creationId="{B48AFB78-A7D3-133E-79B7-5282A6F1FB0B}"/>
          </ac:spMkLst>
        </pc:spChg>
        <pc:spChg chg="mod">
          <ac:chgData name="James Schiel" userId="de583ff9-7342-4380-8c2c-c241569664d3" providerId="ADAL" clId="{D4602355-171C-4E49-BD90-E4B2DF3B6B29}" dt="2024-05-18T21:50:54.603" v="185" actId="21"/>
          <ac:spMkLst>
            <pc:docMk/>
            <pc:sldMk cId="1394701106" sldId="291"/>
            <ac:spMk id="4" creationId="{0636EE7C-12B2-93EE-74DF-F31E960F7EB7}"/>
          </ac:spMkLst>
        </pc:spChg>
      </pc:sldChg>
      <pc:sldChg chg="addSp delSp modSp new mod modClrScheme chgLayout">
        <pc:chgData name="James Schiel" userId="de583ff9-7342-4380-8c2c-c241569664d3" providerId="ADAL" clId="{D4602355-171C-4E49-BD90-E4B2DF3B6B29}" dt="2024-05-21T20:21:15.836" v="2376" actId="700"/>
        <pc:sldMkLst>
          <pc:docMk/>
          <pc:sldMk cId="370208254" sldId="292"/>
        </pc:sldMkLst>
        <pc:spChg chg="del mod ord">
          <ac:chgData name="James Schiel" userId="de583ff9-7342-4380-8c2c-c241569664d3" providerId="ADAL" clId="{D4602355-171C-4E49-BD90-E4B2DF3B6B29}" dt="2024-05-18T21:50:30.828" v="173" actId="700"/>
          <ac:spMkLst>
            <pc:docMk/>
            <pc:sldMk cId="370208254" sldId="292"/>
            <ac:spMk id="2" creationId="{05D2D863-2ED9-8DED-DFAD-B1E34499C807}"/>
          </ac:spMkLst>
        </pc:spChg>
        <pc:spChg chg="del mod ord">
          <ac:chgData name="James Schiel" userId="de583ff9-7342-4380-8c2c-c241569664d3" providerId="ADAL" clId="{D4602355-171C-4E49-BD90-E4B2DF3B6B29}" dt="2024-05-18T21:50:30.828" v="173" actId="700"/>
          <ac:spMkLst>
            <pc:docMk/>
            <pc:sldMk cId="370208254" sldId="292"/>
            <ac:spMk id="3" creationId="{70BFC6D3-7364-9772-5944-C6D765F1373F}"/>
          </ac:spMkLst>
        </pc:spChg>
        <pc:spChg chg="del">
          <ac:chgData name="James Schiel" userId="de583ff9-7342-4380-8c2c-c241569664d3" providerId="ADAL" clId="{D4602355-171C-4E49-BD90-E4B2DF3B6B29}" dt="2024-05-18T21:50:30.828" v="173" actId="700"/>
          <ac:spMkLst>
            <pc:docMk/>
            <pc:sldMk cId="370208254" sldId="292"/>
            <ac:spMk id="4" creationId="{F2279D89-0A14-558B-5593-35E051B309FA}"/>
          </ac:spMkLst>
        </pc:spChg>
        <pc:spChg chg="add mod ord">
          <ac:chgData name="James Schiel" userId="de583ff9-7342-4380-8c2c-c241569664d3" providerId="ADAL" clId="{D4602355-171C-4E49-BD90-E4B2DF3B6B29}" dt="2024-05-21T20:21:15.836" v="2376" actId="700"/>
          <ac:spMkLst>
            <pc:docMk/>
            <pc:sldMk cId="370208254" sldId="292"/>
            <ac:spMk id="5" creationId="{4C434477-2EDD-BE27-ECCF-23FDAB43D795}"/>
          </ac:spMkLst>
        </pc:spChg>
        <pc:spChg chg="add mod ord">
          <ac:chgData name="James Schiel" userId="de583ff9-7342-4380-8c2c-c241569664d3" providerId="ADAL" clId="{D4602355-171C-4E49-BD90-E4B2DF3B6B29}" dt="2024-05-21T20:21:15.836" v="2376" actId="700"/>
          <ac:spMkLst>
            <pc:docMk/>
            <pc:sldMk cId="370208254" sldId="292"/>
            <ac:spMk id="6" creationId="{3863C550-347B-A2B9-FB80-31F1DDD806C7}"/>
          </ac:spMkLst>
        </pc:spChg>
        <pc:spChg chg="add del mod ord">
          <ac:chgData name="James Schiel" userId="de583ff9-7342-4380-8c2c-c241569664d3" providerId="ADAL" clId="{D4602355-171C-4E49-BD90-E4B2DF3B6B29}" dt="2024-05-18T21:52:16.917" v="190" actId="931"/>
          <ac:spMkLst>
            <pc:docMk/>
            <pc:sldMk cId="370208254" sldId="292"/>
            <ac:spMk id="7" creationId="{3ADB805F-DFE6-4FF0-B88D-E5121E430C07}"/>
          </ac:spMkLst>
        </pc:spChg>
        <pc:picChg chg="add mod ord">
          <ac:chgData name="James Schiel" userId="de583ff9-7342-4380-8c2c-c241569664d3" providerId="ADAL" clId="{D4602355-171C-4E49-BD90-E4B2DF3B6B29}" dt="2024-05-21T20:21:15.836" v="2376" actId="700"/>
          <ac:picMkLst>
            <pc:docMk/>
            <pc:sldMk cId="370208254" sldId="292"/>
            <ac:picMk id="9" creationId="{3B1A0B19-969E-1DB3-0664-81E10BA07992}"/>
          </ac:picMkLst>
        </pc:picChg>
      </pc:sldChg>
      <pc:sldChg chg="modSp new mod ord">
        <pc:chgData name="James Schiel" userId="de583ff9-7342-4380-8c2c-c241569664d3" providerId="ADAL" clId="{D4602355-171C-4E49-BD90-E4B2DF3B6B29}" dt="2024-05-21T04:43:09.117" v="1313" actId="20577"/>
        <pc:sldMkLst>
          <pc:docMk/>
          <pc:sldMk cId="3989027072" sldId="293"/>
        </pc:sldMkLst>
        <pc:spChg chg="mod">
          <ac:chgData name="James Schiel" userId="de583ff9-7342-4380-8c2c-c241569664d3" providerId="ADAL" clId="{D4602355-171C-4E49-BD90-E4B2DF3B6B29}" dt="2024-05-19T01:33:50.835" v="850" actId="20577"/>
          <ac:spMkLst>
            <pc:docMk/>
            <pc:sldMk cId="3989027072" sldId="293"/>
            <ac:spMk id="2" creationId="{103BE5A0-3C5A-EF06-D8DD-2CFF9117348A}"/>
          </ac:spMkLst>
        </pc:spChg>
        <pc:spChg chg="mod">
          <ac:chgData name="James Schiel" userId="de583ff9-7342-4380-8c2c-c241569664d3" providerId="ADAL" clId="{D4602355-171C-4E49-BD90-E4B2DF3B6B29}" dt="2024-05-21T04:43:09.117" v="1313" actId="20577"/>
          <ac:spMkLst>
            <pc:docMk/>
            <pc:sldMk cId="3989027072" sldId="293"/>
            <ac:spMk id="3" creationId="{C060A200-E0C9-415F-C1CA-7EFA7603D72D}"/>
          </ac:spMkLst>
        </pc:spChg>
      </pc:sldChg>
      <pc:sldChg chg="addSp delSp modSp new mod modClrScheme chgLayout">
        <pc:chgData name="James Schiel" userId="de583ff9-7342-4380-8c2c-c241569664d3" providerId="ADAL" clId="{D4602355-171C-4E49-BD90-E4B2DF3B6B29}" dt="2024-05-22T13:12:31.256" v="2618" actId="207"/>
        <pc:sldMkLst>
          <pc:docMk/>
          <pc:sldMk cId="2769478299" sldId="294"/>
        </pc:sldMkLst>
        <pc:spChg chg="del mod">
          <ac:chgData name="James Schiel" userId="de583ff9-7342-4380-8c2c-c241569664d3" providerId="ADAL" clId="{D4602355-171C-4E49-BD90-E4B2DF3B6B29}" dt="2024-05-21T03:58:45.319" v="1027" actId="478"/>
          <ac:spMkLst>
            <pc:docMk/>
            <pc:sldMk cId="2769478299" sldId="294"/>
            <ac:spMk id="2" creationId="{2F8A6C7F-BCC4-50B0-5C54-0CDF5FD78C64}"/>
          </ac:spMkLst>
        </pc:spChg>
        <pc:spChg chg="add del mod ord">
          <ac:chgData name="James Schiel" userId="de583ff9-7342-4380-8c2c-c241569664d3" providerId="ADAL" clId="{D4602355-171C-4E49-BD90-E4B2DF3B6B29}" dt="2024-05-22T13:05:29.803" v="2556" actId="478"/>
          <ac:spMkLst>
            <pc:docMk/>
            <pc:sldMk cId="2769478299" sldId="294"/>
            <ac:spMk id="2" creationId="{EEA08040-9D4D-ECB8-8B71-878CA08B7158}"/>
          </ac:spMkLst>
        </pc:spChg>
        <pc:spChg chg="del">
          <ac:chgData name="James Schiel" userId="de583ff9-7342-4380-8c2c-c241569664d3" providerId="ADAL" clId="{D4602355-171C-4E49-BD90-E4B2DF3B6B29}" dt="2024-05-21T03:58:32.396" v="1024" actId="478"/>
          <ac:spMkLst>
            <pc:docMk/>
            <pc:sldMk cId="2769478299" sldId="294"/>
            <ac:spMk id="3" creationId="{F4A5575F-B8DE-675A-DEE7-DF8575155170}"/>
          </ac:spMkLst>
        </pc:spChg>
        <pc:spChg chg="add del mod ord">
          <ac:chgData name="James Schiel" userId="de583ff9-7342-4380-8c2c-c241569664d3" providerId="ADAL" clId="{D4602355-171C-4E49-BD90-E4B2DF3B6B29}" dt="2024-05-22T13:05:32.500" v="2557" actId="478"/>
          <ac:spMkLst>
            <pc:docMk/>
            <pc:sldMk cId="2769478299" sldId="294"/>
            <ac:spMk id="3" creationId="{FD7CE99E-EFF0-3624-2332-15269F6A6F71}"/>
          </ac:spMkLst>
        </pc:spChg>
        <pc:spChg chg="add del mod ord">
          <ac:chgData name="James Schiel" userId="de583ff9-7342-4380-8c2c-c241569664d3" providerId="ADAL" clId="{D4602355-171C-4E49-BD90-E4B2DF3B6B29}" dt="2024-05-22T13:05:35.228" v="2558" actId="478"/>
          <ac:spMkLst>
            <pc:docMk/>
            <pc:sldMk cId="2769478299" sldId="294"/>
            <ac:spMk id="4" creationId="{9109B680-085D-8B2D-9768-32CA53794F55}"/>
          </ac:spMkLst>
        </pc:spChg>
        <pc:spChg chg="del">
          <ac:chgData name="James Schiel" userId="de583ff9-7342-4380-8c2c-c241569664d3" providerId="ADAL" clId="{D4602355-171C-4E49-BD90-E4B2DF3B6B29}" dt="2024-05-21T03:58:26.829" v="1023" actId="478"/>
          <ac:spMkLst>
            <pc:docMk/>
            <pc:sldMk cId="2769478299" sldId="294"/>
            <ac:spMk id="4" creationId="{DA1A4F3D-42B9-2627-BE2C-5D6333167503}"/>
          </ac:spMkLst>
        </pc:spChg>
        <pc:spChg chg="del mod">
          <ac:chgData name="James Schiel" userId="de583ff9-7342-4380-8c2c-c241569664d3" providerId="ADAL" clId="{D4602355-171C-4E49-BD90-E4B2DF3B6B29}" dt="2024-05-22T13:07:14.713" v="2577" actId="478"/>
          <ac:spMkLst>
            <pc:docMk/>
            <pc:sldMk cId="2769478299" sldId="294"/>
            <ac:spMk id="7" creationId="{F01F13E1-FC2E-1815-B2C3-251BEEF0D726}"/>
          </ac:spMkLst>
        </pc:spChg>
        <pc:spChg chg="mod">
          <ac:chgData name="James Schiel" userId="de583ff9-7342-4380-8c2c-c241569664d3" providerId="ADAL" clId="{D4602355-171C-4E49-BD90-E4B2DF3B6B29}" dt="2024-05-22T13:12:31.256" v="2618" actId="207"/>
          <ac:spMkLst>
            <pc:docMk/>
            <pc:sldMk cId="2769478299" sldId="294"/>
            <ac:spMk id="8" creationId="{6DD77650-508B-4E59-F66E-408C5503DF32}"/>
          </ac:spMkLst>
        </pc:spChg>
        <pc:spChg chg="del mod">
          <ac:chgData name="James Schiel" userId="de583ff9-7342-4380-8c2c-c241569664d3" providerId="ADAL" clId="{D4602355-171C-4E49-BD90-E4B2DF3B6B29}" dt="2024-05-22T13:07:19.527" v="2580" actId="478"/>
          <ac:spMkLst>
            <pc:docMk/>
            <pc:sldMk cId="2769478299" sldId="294"/>
            <ac:spMk id="9" creationId="{8585FA5D-5055-C52E-3B1D-25EB60A637D5}"/>
          </ac:spMkLst>
        </pc:spChg>
        <pc:spChg chg="mod">
          <ac:chgData name="James Schiel" userId="de583ff9-7342-4380-8c2c-c241569664d3" providerId="ADAL" clId="{D4602355-171C-4E49-BD90-E4B2DF3B6B29}" dt="2024-05-22T13:12:31.256" v="2618" actId="207"/>
          <ac:spMkLst>
            <pc:docMk/>
            <pc:sldMk cId="2769478299" sldId="294"/>
            <ac:spMk id="10" creationId="{43BB5A66-0A05-833C-E38C-2E549355CC44}"/>
          </ac:spMkLst>
        </pc:spChg>
        <pc:spChg chg="del mod">
          <ac:chgData name="James Schiel" userId="de583ff9-7342-4380-8c2c-c241569664d3" providerId="ADAL" clId="{D4602355-171C-4E49-BD90-E4B2DF3B6B29}" dt="2024-05-22T13:07:21.708" v="2581" actId="478"/>
          <ac:spMkLst>
            <pc:docMk/>
            <pc:sldMk cId="2769478299" sldId="294"/>
            <ac:spMk id="11" creationId="{B1FA8782-B599-4D98-A918-BCCE49DEB581}"/>
          </ac:spMkLst>
        </pc:spChg>
        <pc:spChg chg="mod">
          <ac:chgData name="James Schiel" userId="de583ff9-7342-4380-8c2c-c241569664d3" providerId="ADAL" clId="{D4602355-171C-4E49-BD90-E4B2DF3B6B29}" dt="2024-05-22T13:12:31.256" v="2618" actId="207"/>
          <ac:spMkLst>
            <pc:docMk/>
            <pc:sldMk cId="2769478299" sldId="294"/>
            <ac:spMk id="12" creationId="{67D8FCA1-1C22-61B0-F8F1-A3B339036C93}"/>
          </ac:spMkLst>
        </pc:spChg>
        <pc:grpChg chg="add del mod">
          <ac:chgData name="James Schiel" userId="de583ff9-7342-4380-8c2c-c241569664d3" providerId="ADAL" clId="{D4602355-171C-4E49-BD90-E4B2DF3B6B29}" dt="2024-05-22T13:07:18.441" v="2579" actId="478"/>
          <ac:grpSpMkLst>
            <pc:docMk/>
            <pc:sldMk cId="2769478299" sldId="294"/>
            <ac:grpSpMk id="6" creationId="{85D7D2B6-67FF-B5D1-C15E-C25EA7431555}"/>
          </ac:grpSpMkLst>
        </pc:grpChg>
        <pc:graphicFrameChg chg="add del mod modGraphic">
          <ac:chgData name="James Schiel" userId="de583ff9-7342-4380-8c2c-c241569664d3" providerId="ADAL" clId="{D4602355-171C-4E49-BD90-E4B2DF3B6B29}" dt="2024-05-22T13:07:10.716" v="2576" actId="18245"/>
          <ac:graphicFrameMkLst>
            <pc:docMk/>
            <pc:sldMk cId="2769478299" sldId="294"/>
            <ac:graphicFrameMk id="5" creationId="{499D13ED-B3B4-5539-2ABD-DF45F6E9C7F0}"/>
          </ac:graphicFrameMkLst>
        </pc:graphicFrameChg>
      </pc:sldChg>
      <pc:sldChg chg="modSp add mod">
        <pc:chgData name="James Schiel" userId="de583ff9-7342-4380-8c2c-c241569664d3" providerId="ADAL" clId="{D4602355-171C-4E49-BD90-E4B2DF3B6B29}" dt="2024-05-21T04:12:15.077" v="1231" actId="20577"/>
        <pc:sldMkLst>
          <pc:docMk/>
          <pc:sldMk cId="3239529886" sldId="295"/>
        </pc:sldMkLst>
        <pc:spChg chg="mod">
          <ac:chgData name="James Schiel" userId="de583ff9-7342-4380-8c2c-c241569664d3" providerId="ADAL" clId="{D4602355-171C-4E49-BD90-E4B2DF3B6B29}" dt="2024-05-21T04:12:15.077" v="1231" actId="20577"/>
          <ac:spMkLst>
            <pc:docMk/>
            <pc:sldMk cId="3239529886" sldId="295"/>
            <ac:spMk id="5" creationId="{BE9E6235-E2C7-7898-946F-C595405F4492}"/>
          </ac:spMkLst>
        </pc:spChg>
      </pc:sldChg>
      <pc:sldChg chg="modSp add mod">
        <pc:chgData name="James Schiel" userId="de583ff9-7342-4380-8c2c-c241569664d3" providerId="ADAL" clId="{D4602355-171C-4E49-BD90-E4B2DF3B6B29}" dt="2024-05-21T04:10:42.663" v="1156" actId="20577"/>
        <pc:sldMkLst>
          <pc:docMk/>
          <pc:sldMk cId="904764064" sldId="296"/>
        </pc:sldMkLst>
        <pc:spChg chg="mod">
          <ac:chgData name="James Schiel" userId="de583ff9-7342-4380-8c2c-c241569664d3" providerId="ADAL" clId="{D4602355-171C-4E49-BD90-E4B2DF3B6B29}" dt="2024-05-21T04:10:42.663" v="1156" actId="20577"/>
          <ac:spMkLst>
            <pc:docMk/>
            <pc:sldMk cId="904764064" sldId="296"/>
            <ac:spMk id="5" creationId="{BE9E6235-E2C7-7898-946F-C595405F4492}"/>
          </ac:spMkLst>
        </pc:spChg>
      </pc:sldChg>
      <pc:sldChg chg="add del">
        <pc:chgData name="James Schiel" userId="de583ff9-7342-4380-8c2c-c241569664d3" providerId="ADAL" clId="{D4602355-171C-4E49-BD90-E4B2DF3B6B29}" dt="2024-05-21T04:10:18.284" v="1129" actId="2696"/>
        <pc:sldMkLst>
          <pc:docMk/>
          <pc:sldMk cId="4254491844" sldId="296"/>
        </pc:sldMkLst>
      </pc:sldChg>
      <pc:sldChg chg="addSp delSp modSp new mod">
        <pc:chgData name="James Schiel" userId="de583ff9-7342-4380-8c2c-c241569664d3" providerId="ADAL" clId="{D4602355-171C-4E49-BD90-E4B2DF3B6B29}" dt="2024-05-21T19:39:37.512" v="1676" actId="1076"/>
        <pc:sldMkLst>
          <pc:docMk/>
          <pc:sldMk cId="2046022881" sldId="297"/>
        </pc:sldMkLst>
        <pc:spChg chg="mod">
          <ac:chgData name="James Schiel" userId="de583ff9-7342-4380-8c2c-c241569664d3" providerId="ADAL" clId="{D4602355-171C-4E49-BD90-E4B2DF3B6B29}" dt="2024-05-21T19:38:32.487" v="1554" actId="20577"/>
          <ac:spMkLst>
            <pc:docMk/>
            <pc:sldMk cId="2046022881" sldId="297"/>
            <ac:spMk id="2" creationId="{62D1813C-1A85-259E-FD49-FC0527CD77CA}"/>
          </ac:spMkLst>
        </pc:spChg>
        <pc:spChg chg="mod">
          <ac:chgData name="James Schiel" userId="de583ff9-7342-4380-8c2c-c241569664d3" providerId="ADAL" clId="{D4602355-171C-4E49-BD90-E4B2DF3B6B29}" dt="2024-05-21T19:39:03.925" v="1667" actId="14100"/>
          <ac:spMkLst>
            <pc:docMk/>
            <pc:sldMk cId="2046022881" sldId="297"/>
            <ac:spMk id="3" creationId="{CBA7DAEE-826D-3D68-529B-E7545A1CCF97}"/>
          </ac:spMkLst>
        </pc:spChg>
        <pc:spChg chg="del">
          <ac:chgData name="James Schiel" userId="de583ff9-7342-4380-8c2c-c241569664d3" providerId="ADAL" clId="{D4602355-171C-4E49-BD90-E4B2DF3B6B29}" dt="2024-05-21T19:21:33.269" v="1530" actId="478"/>
          <ac:spMkLst>
            <pc:docMk/>
            <pc:sldMk cId="2046022881" sldId="297"/>
            <ac:spMk id="4" creationId="{B7CCC78D-73BD-28D3-BF60-3CBF22923A6F}"/>
          </ac:spMkLst>
        </pc:spChg>
        <pc:picChg chg="add mod">
          <ac:chgData name="James Schiel" userId="de583ff9-7342-4380-8c2c-c241569664d3" providerId="ADAL" clId="{D4602355-171C-4E49-BD90-E4B2DF3B6B29}" dt="2024-05-21T19:39:19.523" v="1672" actId="931"/>
          <ac:picMkLst>
            <pc:docMk/>
            <pc:sldMk cId="2046022881" sldId="297"/>
            <ac:picMk id="6" creationId="{6EC8E46E-D54F-1E18-42DE-82BDE1E9A57F}"/>
          </ac:picMkLst>
        </pc:picChg>
        <pc:picChg chg="add mod">
          <ac:chgData name="James Schiel" userId="de583ff9-7342-4380-8c2c-c241569664d3" providerId="ADAL" clId="{D4602355-171C-4E49-BD90-E4B2DF3B6B29}" dt="2024-05-21T19:39:37.512" v="1676" actId="1076"/>
          <ac:picMkLst>
            <pc:docMk/>
            <pc:sldMk cId="2046022881" sldId="297"/>
            <ac:picMk id="8" creationId="{B5567DD2-373B-4187-5A44-3DB41E1DFC9B}"/>
          </ac:picMkLst>
        </pc:picChg>
      </pc:sldChg>
      <pc:sldChg chg="addSp delSp modSp add mod ord">
        <pc:chgData name="James Schiel" userId="de583ff9-7342-4380-8c2c-c241569664d3" providerId="ADAL" clId="{D4602355-171C-4E49-BD90-E4B2DF3B6B29}" dt="2024-05-21T20:39:38.969" v="2554" actId="1076"/>
        <pc:sldMkLst>
          <pc:docMk/>
          <pc:sldMk cId="2147591230" sldId="298"/>
        </pc:sldMkLst>
        <pc:spChg chg="add del mod">
          <ac:chgData name="James Schiel" userId="de583ff9-7342-4380-8c2c-c241569664d3" providerId="ADAL" clId="{D4602355-171C-4E49-BD90-E4B2DF3B6B29}" dt="2024-05-21T20:37:32.999" v="2396" actId="478"/>
          <ac:spMkLst>
            <pc:docMk/>
            <pc:sldMk cId="2147591230" sldId="298"/>
            <ac:spMk id="3" creationId="{6EF2B86B-9174-EECD-7456-6F5F7A446696}"/>
          </ac:spMkLst>
        </pc:spChg>
        <pc:spChg chg="mod">
          <ac:chgData name="James Schiel" userId="de583ff9-7342-4380-8c2c-c241569664d3" providerId="ADAL" clId="{D4602355-171C-4E49-BD90-E4B2DF3B6B29}" dt="2024-05-21T20:37:24.585" v="2394" actId="1076"/>
          <ac:spMkLst>
            <pc:docMk/>
            <pc:sldMk cId="2147591230" sldId="298"/>
            <ac:spMk id="5" creationId="{4C434477-2EDD-BE27-ECCF-23FDAB43D795}"/>
          </ac:spMkLst>
        </pc:spChg>
        <pc:spChg chg="mod">
          <ac:chgData name="James Schiel" userId="de583ff9-7342-4380-8c2c-c241569664d3" providerId="ADAL" clId="{D4602355-171C-4E49-BD90-E4B2DF3B6B29}" dt="2024-05-21T20:39:34.212" v="2553" actId="14100"/>
          <ac:spMkLst>
            <pc:docMk/>
            <pc:sldMk cId="2147591230" sldId="298"/>
            <ac:spMk id="6" creationId="{3863C550-347B-A2B9-FB80-31F1DDD806C7}"/>
          </ac:spMkLst>
        </pc:spChg>
        <pc:picChg chg="add mod">
          <ac:chgData name="James Schiel" userId="de583ff9-7342-4380-8c2c-c241569664d3" providerId="ADAL" clId="{D4602355-171C-4E49-BD90-E4B2DF3B6B29}" dt="2024-05-21T20:39:38.969" v="2554" actId="1076"/>
          <ac:picMkLst>
            <pc:docMk/>
            <pc:sldMk cId="2147591230" sldId="298"/>
            <ac:picMk id="7" creationId="{6DC8C9C9-284C-A3D9-8B19-B99E3F4D8570}"/>
          </ac:picMkLst>
        </pc:picChg>
        <pc:picChg chg="del">
          <ac:chgData name="James Schiel" userId="de583ff9-7342-4380-8c2c-c241569664d3" providerId="ADAL" clId="{D4602355-171C-4E49-BD90-E4B2DF3B6B29}" dt="2024-05-21T20:37:06.402" v="2379" actId="478"/>
          <ac:picMkLst>
            <pc:docMk/>
            <pc:sldMk cId="2147591230" sldId="298"/>
            <ac:picMk id="9" creationId="{3B1A0B19-969E-1DB3-0664-81E10BA07992}"/>
          </ac:picMkLst>
        </pc:picChg>
      </pc:sldChg>
      <pc:sldMasterChg chg="addSp delSp modSp mod delSldLayout modSldLayout">
        <pc:chgData name="James Schiel" userId="de583ff9-7342-4380-8c2c-c241569664d3" providerId="ADAL" clId="{D4602355-171C-4E49-BD90-E4B2DF3B6B29}" dt="2024-05-21T05:00:30.433" v="1528" actId="2696"/>
        <pc:sldMasterMkLst>
          <pc:docMk/>
          <pc:sldMasterMk cId="0" sldId="2147483670"/>
        </pc:sldMasterMkLst>
        <pc:picChg chg="add del mod">
          <ac:chgData name="James Schiel" userId="de583ff9-7342-4380-8c2c-c241569664d3" providerId="ADAL" clId="{D4602355-171C-4E49-BD90-E4B2DF3B6B29}" dt="2024-05-18T22:01:18.883" v="755" actId="21"/>
          <ac:picMkLst>
            <pc:docMk/>
            <pc:sldMasterMk cId="0" sldId="2147483670"/>
            <ac:picMk id="3" creationId="{45777CF6-188F-3C01-A51A-3E87D480D224}"/>
          </ac:picMkLst>
        </pc:picChg>
        <pc:sldLayoutChg chg="addSp delSp modSp mod">
          <pc:chgData name="James Schiel" userId="de583ff9-7342-4380-8c2c-c241569664d3" providerId="ADAL" clId="{D4602355-171C-4E49-BD90-E4B2DF3B6B29}" dt="2024-05-18T22:01:16.355" v="754"/>
          <pc:sldLayoutMkLst>
            <pc:docMk/>
            <pc:sldMasterMk cId="0" sldId="2147483670"/>
            <pc:sldLayoutMk cId="0" sldId="2147483648"/>
          </pc:sldLayoutMkLst>
          <pc:spChg chg="add del mod">
            <ac:chgData name="James Schiel" userId="de583ff9-7342-4380-8c2c-c241569664d3" providerId="ADAL" clId="{D4602355-171C-4E49-BD90-E4B2DF3B6B29}" dt="2024-05-18T22:01:16.355" v="754"/>
            <ac:spMkLst>
              <pc:docMk/>
              <pc:sldMasterMk cId="0" sldId="2147483670"/>
              <pc:sldLayoutMk cId="0" sldId="2147483648"/>
              <ac:spMk id="2" creationId="{2713F6D3-DE1C-BE5D-1779-32ECF756C235}"/>
            </ac:spMkLst>
          </pc:spChg>
        </pc:sldLayoutChg>
        <pc:sldLayoutChg chg="addSp modSp mod">
          <pc:chgData name="James Schiel" userId="de583ff9-7342-4380-8c2c-c241569664d3" providerId="ADAL" clId="{D4602355-171C-4E49-BD90-E4B2DF3B6B29}" dt="2024-05-18T22:05:57.418" v="790" actId="1076"/>
          <pc:sldLayoutMkLst>
            <pc:docMk/>
            <pc:sldMasterMk cId="0" sldId="2147483670"/>
            <pc:sldLayoutMk cId="0" sldId="2147483653"/>
          </pc:sldLayoutMkLst>
          <pc:picChg chg="add mod">
            <ac:chgData name="James Schiel" userId="de583ff9-7342-4380-8c2c-c241569664d3" providerId="ADAL" clId="{D4602355-171C-4E49-BD90-E4B2DF3B6B29}" dt="2024-05-18T22:05:57.418" v="790" actId="1076"/>
            <ac:picMkLst>
              <pc:docMk/>
              <pc:sldMasterMk cId="0" sldId="2147483670"/>
              <pc:sldLayoutMk cId="0" sldId="2147483653"/>
              <ac:picMk id="2" creationId="{B3CA1900-CE7A-D386-320E-4551203F7381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3:23.755" v="768" actId="1076"/>
          <pc:sldLayoutMkLst>
            <pc:docMk/>
            <pc:sldMasterMk cId="0" sldId="2147483670"/>
            <pc:sldLayoutMk cId="0" sldId="2147483654"/>
          </pc:sldLayoutMkLst>
          <pc:picChg chg="add mod">
            <ac:chgData name="James Schiel" userId="de583ff9-7342-4380-8c2c-c241569664d3" providerId="ADAL" clId="{D4602355-171C-4E49-BD90-E4B2DF3B6B29}" dt="2024-05-18T22:03:23.755" v="768" actId="1076"/>
            <ac:picMkLst>
              <pc:docMk/>
              <pc:sldMasterMk cId="0" sldId="2147483670"/>
              <pc:sldLayoutMk cId="0" sldId="2147483654"/>
              <ac:picMk id="3" creationId="{E64E5F1D-2F2B-828E-E931-020800B2B0B6}"/>
            </ac:picMkLst>
          </pc:picChg>
        </pc:sldLayoutChg>
        <pc:sldLayoutChg chg="addSp modSp">
          <pc:chgData name="James Schiel" userId="de583ff9-7342-4380-8c2c-c241569664d3" providerId="ADAL" clId="{D4602355-171C-4E49-BD90-E4B2DF3B6B29}" dt="2024-05-18T22:03:27.036" v="769"/>
          <pc:sldLayoutMkLst>
            <pc:docMk/>
            <pc:sldMasterMk cId="0" sldId="2147483670"/>
            <pc:sldLayoutMk cId="0" sldId="2147483655"/>
          </pc:sldLayoutMkLst>
          <pc:picChg chg="add mod">
            <ac:chgData name="James Schiel" userId="de583ff9-7342-4380-8c2c-c241569664d3" providerId="ADAL" clId="{D4602355-171C-4E49-BD90-E4B2DF3B6B29}" dt="2024-05-18T22:03:27.036" v="769"/>
            <ac:picMkLst>
              <pc:docMk/>
              <pc:sldMasterMk cId="0" sldId="2147483670"/>
              <pc:sldLayoutMk cId="0" sldId="2147483655"/>
              <ac:picMk id="2" creationId="{43EDF549-CD84-6D77-433C-F90D43C611B8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5:38.376" v="789" actId="14100"/>
          <pc:sldLayoutMkLst>
            <pc:docMk/>
            <pc:sldMasterMk cId="0" sldId="2147483670"/>
            <pc:sldLayoutMk cId="0" sldId="2147483656"/>
          </pc:sldLayoutMkLst>
          <pc:picChg chg="add mod">
            <ac:chgData name="James Schiel" userId="de583ff9-7342-4380-8c2c-c241569664d3" providerId="ADAL" clId="{D4602355-171C-4E49-BD90-E4B2DF3B6B29}" dt="2024-05-18T22:05:38.376" v="789" actId="14100"/>
            <ac:picMkLst>
              <pc:docMk/>
              <pc:sldMasterMk cId="0" sldId="2147483670"/>
              <pc:sldLayoutMk cId="0" sldId="2147483656"/>
              <ac:picMk id="2" creationId="{F2891DB6-C5B8-0D3C-F166-C6FAF8655B9E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3:34.521" v="772" actId="1076"/>
          <pc:sldLayoutMkLst>
            <pc:docMk/>
            <pc:sldMasterMk cId="0" sldId="2147483670"/>
            <pc:sldLayoutMk cId="0" sldId="2147483657"/>
          </pc:sldLayoutMkLst>
          <pc:picChg chg="add mod">
            <ac:chgData name="James Schiel" userId="de583ff9-7342-4380-8c2c-c241569664d3" providerId="ADAL" clId="{D4602355-171C-4E49-BD90-E4B2DF3B6B29}" dt="2024-05-18T22:03:34.521" v="772" actId="1076"/>
            <ac:picMkLst>
              <pc:docMk/>
              <pc:sldMasterMk cId="0" sldId="2147483670"/>
              <pc:sldLayoutMk cId="0" sldId="2147483657"/>
              <ac:picMk id="2" creationId="{4FB22D6C-5C29-E153-3E50-3FF651231022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3:41.670" v="774" actId="1076"/>
          <pc:sldLayoutMkLst>
            <pc:docMk/>
            <pc:sldMasterMk cId="0" sldId="2147483670"/>
            <pc:sldLayoutMk cId="0" sldId="2147483658"/>
          </pc:sldLayoutMkLst>
          <pc:picChg chg="add mod">
            <ac:chgData name="James Schiel" userId="de583ff9-7342-4380-8c2c-c241569664d3" providerId="ADAL" clId="{D4602355-171C-4E49-BD90-E4B2DF3B6B29}" dt="2024-05-18T22:03:41.670" v="774" actId="1076"/>
            <ac:picMkLst>
              <pc:docMk/>
              <pc:sldMasterMk cId="0" sldId="2147483670"/>
              <pc:sldLayoutMk cId="0" sldId="2147483658"/>
              <ac:picMk id="2" creationId="{A556762B-3378-55BA-57E0-4D24770E2ED0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1:44.781" v="759" actId="1076"/>
          <pc:sldLayoutMkLst>
            <pc:docMk/>
            <pc:sldMasterMk cId="0" sldId="2147483670"/>
            <pc:sldLayoutMk cId="0" sldId="2147483659"/>
          </pc:sldLayoutMkLst>
          <pc:picChg chg="add mod">
            <ac:chgData name="James Schiel" userId="de583ff9-7342-4380-8c2c-c241569664d3" providerId="ADAL" clId="{D4602355-171C-4E49-BD90-E4B2DF3B6B29}" dt="2024-05-18T22:01:44.781" v="759" actId="1076"/>
            <ac:picMkLst>
              <pc:docMk/>
              <pc:sldMasterMk cId="0" sldId="2147483670"/>
              <pc:sldLayoutMk cId="0" sldId="2147483659"/>
              <ac:picMk id="2" creationId="{546D6B0F-2D00-26AA-3953-992C82D0BD9C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3:50.212" v="776" actId="1076"/>
          <pc:sldLayoutMkLst>
            <pc:docMk/>
            <pc:sldMasterMk cId="0" sldId="2147483670"/>
            <pc:sldLayoutMk cId="0" sldId="2147483660"/>
          </pc:sldLayoutMkLst>
          <pc:picChg chg="add mod">
            <ac:chgData name="James Schiel" userId="de583ff9-7342-4380-8c2c-c241569664d3" providerId="ADAL" clId="{D4602355-171C-4E49-BD90-E4B2DF3B6B29}" dt="2024-05-18T22:03:50.212" v="776" actId="1076"/>
            <ac:picMkLst>
              <pc:docMk/>
              <pc:sldMasterMk cId="0" sldId="2147483670"/>
              <pc:sldLayoutMk cId="0" sldId="2147483660"/>
              <ac:picMk id="2" creationId="{4284CD75-8446-1CD1-2A57-7516D7DBF33D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5:28.114" v="788" actId="14100"/>
          <pc:sldLayoutMkLst>
            <pc:docMk/>
            <pc:sldMasterMk cId="0" sldId="2147483670"/>
            <pc:sldLayoutMk cId="0" sldId="2147483661"/>
          </pc:sldLayoutMkLst>
          <pc:picChg chg="add mod">
            <ac:chgData name="James Schiel" userId="de583ff9-7342-4380-8c2c-c241569664d3" providerId="ADAL" clId="{D4602355-171C-4E49-BD90-E4B2DF3B6B29}" dt="2024-05-18T22:05:28.114" v="788" actId="14100"/>
            <ac:picMkLst>
              <pc:docMk/>
              <pc:sldMasterMk cId="0" sldId="2147483670"/>
              <pc:sldLayoutMk cId="0" sldId="2147483661"/>
              <ac:picMk id="2" creationId="{CC54E743-F698-73B4-94BC-FD50F40ACA56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4:24.507" v="784" actId="1076"/>
          <pc:sldLayoutMkLst>
            <pc:docMk/>
            <pc:sldMasterMk cId="0" sldId="2147483670"/>
            <pc:sldLayoutMk cId="0" sldId="2147483662"/>
          </pc:sldLayoutMkLst>
          <pc:picChg chg="add mod">
            <ac:chgData name="James Schiel" userId="de583ff9-7342-4380-8c2c-c241569664d3" providerId="ADAL" clId="{D4602355-171C-4E49-BD90-E4B2DF3B6B29}" dt="2024-05-18T22:04:24.507" v="784" actId="1076"/>
            <ac:picMkLst>
              <pc:docMk/>
              <pc:sldMasterMk cId="0" sldId="2147483670"/>
              <pc:sldLayoutMk cId="0" sldId="2147483662"/>
              <ac:picMk id="2" creationId="{E820C434-0E8E-1DC2-BF17-DA26EB14033A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4:00.497" v="778" actId="1076"/>
          <pc:sldLayoutMkLst>
            <pc:docMk/>
            <pc:sldMasterMk cId="0" sldId="2147483670"/>
            <pc:sldLayoutMk cId="0" sldId="2147483663"/>
          </pc:sldLayoutMkLst>
          <pc:picChg chg="add mod">
            <ac:chgData name="James Schiel" userId="de583ff9-7342-4380-8c2c-c241569664d3" providerId="ADAL" clId="{D4602355-171C-4E49-BD90-E4B2DF3B6B29}" dt="2024-05-18T22:04:00.497" v="778" actId="1076"/>
            <ac:picMkLst>
              <pc:docMk/>
              <pc:sldMasterMk cId="0" sldId="2147483670"/>
              <pc:sldLayoutMk cId="0" sldId="2147483663"/>
              <ac:picMk id="2" creationId="{12AC0791-0892-46A5-B051-4E462F893670}"/>
            </ac:picMkLst>
          </pc:picChg>
        </pc:sldLayoutChg>
        <pc:sldLayoutChg chg="addSp modSp">
          <pc:chgData name="James Schiel" userId="de583ff9-7342-4380-8c2c-c241569664d3" providerId="ADAL" clId="{D4602355-171C-4E49-BD90-E4B2DF3B6B29}" dt="2024-05-18T22:04:03.771" v="779"/>
          <pc:sldLayoutMkLst>
            <pc:docMk/>
            <pc:sldMasterMk cId="0" sldId="2147483670"/>
            <pc:sldLayoutMk cId="0" sldId="2147483664"/>
          </pc:sldLayoutMkLst>
          <pc:picChg chg="add mod">
            <ac:chgData name="James Schiel" userId="de583ff9-7342-4380-8c2c-c241569664d3" providerId="ADAL" clId="{D4602355-171C-4E49-BD90-E4B2DF3B6B29}" dt="2024-05-18T22:04:03.771" v="779"/>
            <ac:picMkLst>
              <pc:docMk/>
              <pc:sldMasterMk cId="0" sldId="2147483670"/>
              <pc:sldLayoutMk cId="0" sldId="2147483664"/>
              <ac:picMk id="2" creationId="{B971DAD1-BB69-84E3-0839-17FE185B962B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5:17.015" v="787" actId="1076"/>
          <pc:sldLayoutMkLst>
            <pc:docMk/>
            <pc:sldMasterMk cId="0" sldId="2147483670"/>
            <pc:sldLayoutMk cId="0" sldId="2147483665"/>
          </pc:sldLayoutMkLst>
          <pc:picChg chg="add mod">
            <ac:chgData name="James Schiel" userId="de583ff9-7342-4380-8c2c-c241569664d3" providerId="ADAL" clId="{D4602355-171C-4E49-BD90-E4B2DF3B6B29}" dt="2024-05-18T22:05:17.015" v="787" actId="1076"/>
            <ac:picMkLst>
              <pc:docMk/>
              <pc:sldMasterMk cId="0" sldId="2147483670"/>
              <pc:sldLayoutMk cId="0" sldId="2147483665"/>
              <ac:picMk id="2" creationId="{8E74EF75-9E0C-F70B-DAA0-9433254015D1}"/>
            </ac:picMkLst>
          </pc:picChg>
        </pc:sldLayoutChg>
        <pc:sldLayoutChg chg="addSp modSp mod">
          <pc:chgData name="James Schiel" userId="de583ff9-7342-4380-8c2c-c241569664d3" providerId="ADAL" clId="{D4602355-171C-4E49-BD90-E4B2DF3B6B29}" dt="2024-05-18T22:02:00.972" v="762" actId="1076"/>
          <pc:sldLayoutMkLst>
            <pc:docMk/>
            <pc:sldMasterMk cId="0" sldId="2147483670"/>
            <pc:sldLayoutMk cId="0" sldId="2147483666"/>
          </pc:sldLayoutMkLst>
          <pc:picChg chg="add mod">
            <ac:chgData name="James Schiel" userId="de583ff9-7342-4380-8c2c-c241569664d3" providerId="ADAL" clId="{D4602355-171C-4E49-BD90-E4B2DF3B6B29}" dt="2024-05-18T22:02:00.972" v="762" actId="1076"/>
            <ac:picMkLst>
              <pc:docMk/>
              <pc:sldMasterMk cId="0" sldId="2147483670"/>
              <pc:sldLayoutMk cId="0" sldId="2147483666"/>
              <ac:picMk id="2" creationId="{46AEA1ED-921F-9453-7B88-8602F5C7BD2B}"/>
            </ac:picMkLst>
          </pc:picChg>
        </pc:sldLayoutChg>
        <pc:sldLayoutChg chg="addSp modSp">
          <pc:chgData name="James Schiel" userId="de583ff9-7342-4380-8c2c-c241569664d3" providerId="ADAL" clId="{D4602355-171C-4E49-BD90-E4B2DF3B6B29}" dt="2024-05-18T22:04:14.290" v="782"/>
          <pc:sldLayoutMkLst>
            <pc:docMk/>
            <pc:sldMasterMk cId="0" sldId="2147483670"/>
            <pc:sldLayoutMk cId="0" sldId="2147483667"/>
          </pc:sldLayoutMkLst>
          <pc:picChg chg="add mod">
            <ac:chgData name="James Schiel" userId="de583ff9-7342-4380-8c2c-c241569664d3" providerId="ADAL" clId="{D4602355-171C-4E49-BD90-E4B2DF3B6B29}" dt="2024-05-18T22:04:14.290" v="782"/>
            <ac:picMkLst>
              <pc:docMk/>
              <pc:sldMasterMk cId="0" sldId="2147483670"/>
              <pc:sldLayoutMk cId="0" sldId="2147483667"/>
              <ac:picMk id="2" creationId="{135A3BB5-23A7-48BE-EC64-76592C7CE7D9}"/>
            </ac:picMkLst>
          </pc:picChg>
        </pc:sldLayoutChg>
        <pc:sldLayoutChg chg="addSp modSp">
          <pc:chgData name="James Schiel" userId="de583ff9-7342-4380-8c2c-c241569664d3" providerId="ADAL" clId="{D4602355-171C-4E49-BD90-E4B2DF3B6B29}" dt="2024-05-18T22:04:16.768" v="783"/>
          <pc:sldLayoutMkLst>
            <pc:docMk/>
            <pc:sldMasterMk cId="0" sldId="2147483670"/>
            <pc:sldLayoutMk cId="0" sldId="2147483668"/>
          </pc:sldLayoutMkLst>
          <pc:picChg chg="add mod">
            <ac:chgData name="James Schiel" userId="de583ff9-7342-4380-8c2c-c241569664d3" providerId="ADAL" clId="{D4602355-171C-4E49-BD90-E4B2DF3B6B29}" dt="2024-05-18T22:04:16.768" v="783"/>
            <ac:picMkLst>
              <pc:docMk/>
              <pc:sldMasterMk cId="0" sldId="2147483670"/>
              <pc:sldLayoutMk cId="0" sldId="2147483668"/>
              <ac:picMk id="2" creationId="{A0935BDC-5AAF-FEC2-C02F-E47E4A2B56DA}"/>
            </ac:picMkLst>
          </pc:picChg>
        </pc:sldLayoutChg>
        <pc:sldLayoutChg chg="del">
          <pc:chgData name="James Schiel" userId="de583ff9-7342-4380-8c2c-c241569664d3" providerId="ADAL" clId="{D4602355-171C-4E49-BD90-E4B2DF3B6B29}" dt="2024-05-21T05:00:30.433" v="1528" actId="2696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3ad6e560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3ad6e560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4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04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86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what happens when your teams build poorly sliced backlog items? Backlog items that are too big, sliced horizontally, are solutions instead of needs?</a:t>
            </a:r>
          </a:p>
        </p:txBody>
      </p:sp>
    </p:spTree>
    <p:extLst>
      <p:ext uri="{BB962C8B-B14F-4D97-AF65-F5344CB8AC3E}">
        <p14:creationId xmlns:p14="http://schemas.microsoft.com/office/powerpoint/2010/main" val="138049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56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19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0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9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8a5f885b2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8a5f885b2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if your Agile team had game changing tools for crushing repetitive tasks and boosting collaboration? What I want to show you today is how AI is transforming workflows and giving you the tools to unlock your team’s full potential.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But I’m not just going to talk about it – I’m going to show you some current reality using a new tool I’ve been building called Sierra Agility.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8a5f885b2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8a5f885b2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8a5f885b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8a5f885b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6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c79ed66a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c79ed66a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While these are difficult challenges, the opportunities they present for artificial intelligence to elevate Scrum team members and improve how individuals interact and how they get work done.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Spark’s job is to take what we already do (maintaining product backlogs, managing sprints, tracking work) and create a sentient workflow – that is, a workflow that, instead of relying on humans for everything, starts helping get the work done for us.</a:t>
            </a:r>
          </a:p>
        </p:txBody>
      </p:sp>
    </p:spTree>
    <p:extLst>
      <p:ext uri="{BB962C8B-B14F-4D97-AF65-F5344CB8AC3E}">
        <p14:creationId xmlns:p14="http://schemas.microsoft.com/office/powerpoint/2010/main" val="156512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0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9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at team goals and achievements</a:t>
            </a:r>
          </a:p>
          <a:p>
            <a:r>
              <a:rPr lang="en-US" dirty="0"/>
              <a:t>Does a regression analysis on the task burndown</a:t>
            </a:r>
          </a:p>
          <a:p>
            <a:r>
              <a:rPr lang="en-US" dirty="0"/>
              <a:t>Looks at the condition of the product backlog (value, sizing, order,…)</a:t>
            </a:r>
          </a:p>
          <a:p>
            <a:r>
              <a:rPr lang="en-US" dirty="0"/>
              <a:t>AIs can be taught – we’ve put years of experience into our AI assistants and we’re constantly adding more</a:t>
            </a:r>
          </a:p>
        </p:txBody>
      </p:sp>
    </p:spTree>
    <p:extLst>
      <p:ext uri="{BB962C8B-B14F-4D97-AF65-F5344CB8AC3E}">
        <p14:creationId xmlns:p14="http://schemas.microsoft.com/office/powerpoint/2010/main" val="336165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2 1">
  <p:cSld name="SECTION_TITLE_AND_DESCRIPTION_2_2_1">
    <p:bg>
      <p:bgPr>
        <a:solidFill>
          <a:schemeClr val="accent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311700" y="374182"/>
            <a:ext cx="6456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5" name="Google Shape;5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03750"/>
            <a:ext cx="1737951" cy="17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56762B-3378-55BA-57E0-4D24770E2E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363" y="4393097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1">
  <p:cSld name="SECTION_TITLE_AND_DESCRIPTION_2_1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2655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2655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" name="Google Shape;60;p13"/>
          <p:cNvSpPr>
            <a:spLocks noGrp="1"/>
          </p:cNvSpPr>
          <p:nvPr>
            <p:ph type="pic" idx="2"/>
          </p:nvPr>
        </p:nvSpPr>
        <p:spPr>
          <a:xfrm>
            <a:off x="4869100" y="572700"/>
            <a:ext cx="3964800" cy="42462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546D6B0F-2D00-26AA-3953-992C82D0B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500" y="4181268"/>
            <a:ext cx="900874" cy="637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1 2">
  <p:cSld name="SECTION_TITLE_AND_DESCRIPTION_2_1_2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2655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2655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4869100" y="572700"/>
            <a:ext cx="3964800" cy="4246200"/>
          </a:xfrm>
          <a:prstGeom prst="rect">
            <a:avLst/>
          </a:prstGeom>
          <a:noFill/>
          <a:ln>
            <a:noFill/>
          </a:ln>
        </p:spPr>
      </p:sp>
      <p:pic>
        <p:nvPicPr>
          <p:cNvPr id="66" name="Google Shape;6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84CD75-8446-1CD1-2A57-7516D7DBF3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500" y="4301289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1 1">
  <p:cSld name="SECTION_TITLE_AND_DESCRIPTION_2_1_1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655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2655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5"/>
          <p:cNvSpPr>
            <a:spLocks noGrp="1"/>
          </p:cNvSpPr>
          <p:nvPr>
            <p:ph type="pic" idx="2"/>
          </p:nvPr>
        </p:nvSpPr>
        <p:spPr>
          <a:xfrm>
            <a:off x="4869100" y="590700"/>
            <a:ext cx="3964800" cy="4228200"/>
          </a:xfrm>
          <a:prstGeom prst="rect">
            <a:avLst/>
          </a:prstGeom>
          <a:noFill/>
          <a:ln>
            <a:noFill/>
          </a:ln>
        </p:spPr>
      </p:sp>
      <p:pic>
        <p:nvPicPr>
          <p:cNvPr id="71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6725" y="0"/>
            <a:ext cx="1677274" cy="59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C54E743-F698-73B4-94BC-FD50F40ACA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500" y="4331474"/>
            <a:ext cx="688657" cy="4874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">
  <p:cSld name="SECTION_TITLE_AND_DESCRIPTION_1"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8504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48504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>
            <a:spLocks noGrp="1"/>
          </p:cNvSpPr>
          <p:nvPr>
            <p:ph type="pic" idx="2"/>
          </p:nvPr>
        </p:nvSpPr>
        <p:spPr>
          <a:xfrm>
            <a:off x="629950" y="432675"/>
            <a:ext cx="3595800" cy="41391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61700" y="3661200"/>
            <a:ext cx="1482300" cy="14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820C434-0E8E-1DC2-BF17-DA26EB1403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2413" y="4258668"/>
            <a:ext cx="900874" cy="637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2">
  <p:cSld name="SECTION_TITLE_AND_DESCRIPTION_1_2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236776" cy="2234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8504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48504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>
            <a:spLocks noGrp="1"/>
          </p:cNvSpPr>
          <p:nvPr>
            <p:ph type="pic" idx="2"/>
          </p:nvPr>
        </p:nvSpPr>
        <p:spPr>
          <a:xfrm>
            <a:off x="520650" y="484100"/>
            <a:ext cx="3964800" cy="4261800"/>
          </a:xfrm>
          <a:prstGeom prst="rect">
            <a:avLst/>
          </a:prstGeom>
          <a:noFill/>
          <a:ln>
            <a:noFill/>
          </a:ln>
        </p:spPr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700" y="3661200"/>
            <a:ext cx="1482300" cy="14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AC0791-0892-46A5-B051-4E462F8936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1381" y="4299676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2 1">
  <p:cSld name="SECTION_TITLE_AND_DESCRIPTION_1_2_1">
    <p:bg>
      <p:bgPr>
        <a:solidFill>
          <a:schemeClr val="accen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196700" y="171325"/>
            <a:ext cx="1132200" cy="1132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8504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48504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>
            <a:spLocks noGrp="1"/>
          </p:cNvSpPr>
          <p:nvPr>
            <p:ph type="pic" idx="2"/>
          </p:nvPr>
        </p:nvSpPr>
        <p:spPr>
          <a:xfrm>
            <a:off x="520650" y="484100"/>
            <a:ext cx="3964800" cy="4261800"/>
          </a:xfrm>
          <a:prstGeom prst="rect">
            <a:avLst/>
          </a:prstGeom>
          <a:noFill/>
          <a:ln>
            <a:noFill/>
          </a:ln>
        </p:spPr>
      </p:sp>
      <p:pic>
        <p:nvPicPr>
          <p:cNvPr id="90" name="Google Shape;9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63550" y="3763050"/>
            <a:ext cx="1380450" cy="13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71DAD1-BB69-84E3-0839-17FE185B96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363" y="4393097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2 1 1">
  <p:cSld name="SECTION_TITLE_AND_DESCRIPTION_1_2_1_1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307475" cy="13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48504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4200"/>
              <a:buNone/>
              <a:defRPr sz="42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1"/>
          </p:nvPr>
        </p:nvSpPr>
        <p:spPr>
          <a:xfrm>
            <a:off x="48504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F9C"/>
              </a:buClr>
              <a:buSzPts val="2100"/>
              <a:buNone/>
              <a:defRPr sz="2100">
                <a:solidFill>
                  <a:srgbClr val="174F9C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2"/>
          </p:nvPr>
        </p:nvSpPr>
        <p:spPr>
          <a:xfrm>
            <a:off x="520650" y="484100"/>
            <a:ext cx="3964800" cy="4261800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700" y="3661200"/>
            <a:ext cx="1482300" cy="14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74EF75-9E0C-F70B-DAA0-9433254015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268" y="4273141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1">
  <p:cSld name="SECTION_TITLE_AND_DESCRIPTION_1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7950" y="3662576"/>
            <a:ext cx="1338952" cy="13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/>
          <p:nvPr/>
        </p:nvSpPr>
        <p:spPr>
          <a:xfrm>
            <a:off x="7814700" y="895300"/>
            <a:ext cx="1132200" cy="1132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0"/>
          <p:cNvSpPr/>
          <p:nvPr/>
        </p:nvSpPr>
        <p:spPr>
          <a:xfrm>
            <a:off x="311700" y="3628400"/>
            <a:ext cx="1254900" cy="125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0"/>
          <p:cNvSpPr>
            <a:spLocks noGrp="1"/>
          </p:cNvSpPr>
          <p:nvPr>
            <p:ph type="pic" idx="2"/>
          </p:nvPr>
        </p:nvSpPr>
        <p:spPr>
          <a:xfrm>
            <a:off x="62995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>
            <a:spLocks noGrp="1"/>
          </p:cNvSpPr>
          <p:nvPr>
            <p:ph type="pic" idx="3"/>
          </p:nvPr>
        </p:nvSpPr>
        <p:spPr>
          <a:xfrm>
            <a:off x="491820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0059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6AEA1ED-921F-9453-7B88-8602F5C7BD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0363" y="4107601"/>
            <a:ext cx="900874" cy="637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1 1">
  <p:cSld name="SECTION_TITLE_AND_DESCRIPTION_1_1_1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26075" y="3410500"/>
            <a:ext cx="1469575" cy="14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531951"/>
            <a:ext cx="1338952" cy="13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>
            <a:spLocks noGrp="1"/>
          </p:cNvSpPr>
          <p:nvPr>
            <p:ph type="pic" idx="2"/>
          </p:nvPr>
        </p:nvSpPr>
        <p:spPr>
          <a:xfrm>
            <a:off x="62995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>
            <a:spLocks noGrp="1"/>
          </p:cNvSpPr>
          <p:nvPr>
            <p:ph type="pic" idx="3"/>
          </p:nvPr>
        </p:nvSpPr>
        <p:spPr>
          <a:xfrm>
            <a:off x="491820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35A3BB5-23A7-48BE-EC64-76592C7CE7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9363" y="4393097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ogo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311700" y="2358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1 1 1 1">
  <p:cSld name="SECTION_TITLE_AND_DESCRIPTION_1_1_1_1">
    <p:bg>
      <p:bgPr>
        <a:solidFill>
          <a:schemeClr val="accent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26075" y="3410500"/>
            <a:ext cx="1469575" cy="14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531951"/>
            <a:ext cx="1338952" cy="13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>
            <a:spLocks noGrp="1"/>
          </p:cNvSpPr>
          <p:nvPr>
            <p:ph type="pic" idx="2"/>
          </p:nvPr>
        </p:nvSpPr>
        <p:spPr>
          <a:xfrm>
            <a:off x="62995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>
            <a:spLocks noGrp="1"/>
          </p:cNvSpPr>
          <p:nvPr>
            <p:ph type="pic" idx="3"/>
          </p:nvPr>
        </p:nvSpPr>
        <p:spPr>
          <a:xfrm>
            <a:off x="4918200" y="1269200"/>
            <a:ext cx="3595800" cy="330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935BDC-5AAF-FEC2-C02F-E47E4A2B56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9363" y="4393097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-no logo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311700" y="2358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7" name="Google Shape;1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slide w/content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3679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311700" y="1364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11700" y="1364925"/>
            <a:ext cx="8520600" cy="22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9" name="Google Shape;2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457080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3CA1900-CE7A-D386-320E-4551203F73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700" y="4219518"/>
            <a:ext cx="900874" cy="637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">
  <p:cSld name="SECTION_TITLE_AND_DESCRIPTION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265500" y="870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265500" y="24403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" name="Google Shape;33;p8"/>
          <p:cNvSpPr>
            <a:spLocks noGrp="1"/>
          </p:cNvSpPr>
          <p:nvPr>
            <p:ph type="pic" idx="2"/>
          </p:nvPr>
        </p:nvSpPr>
        <p:spPr>
          <a:xfrm>
            <a:off x="4869100" y="396650"/>
            <a:ext cx="3964800" cy="38823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" name="Google Shape;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457080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4E5F1D-2F2B-828E-E931-020800B2B0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500" y="4353340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2">
  <p:cSld name="SECTION_TITLE_AND_DESCRIPTION_2_2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311700" y="1364925"/>
            <a:ext cx="8520600" cy="22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03750"/>
            <a:ext cx="1737951" cy="17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404275" y="3402875"/>
            <a:ext cx="1737951" cy="174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EDF549-CD84-6D77-433C-F90D43C61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5500" y="4353340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2 3">
  <p:cSld name="SECTION_TITLE_AND_DESCRIPTION_2_2_3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311700" y="374182"/>
            <a:ext cx="6456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F1525"/>
              </a:buClr>
              <a:buSzPts val="2400"/>
              <a:buNone/>
              <a:defRPr sz="2400">
                <a:solidFill>
                  <a:srgbClr val="CF1525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33275"/>
            <a:ext cx="1210225" cy="1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933775" y="3933275"/>
            <a:ext cx="1210225" cy="1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891DB6-C5B8-0D3C-F166-C6FAF8655B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5500" y="4422912"/>
            <a:ext cx="744641" cy="5270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50/50 2 2 2">
  <p:cSld name="SECTION_TITLE_AND_DESCRIPTION_2_2_2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311700" y="1364925"/>
            <a:ext cx="8520600" cy="22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50" name="Google Shape;5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03750"/>
            <a:ext cx="1737951" cy="17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2" y="0"/>
            <a:ext cx="17347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B22D6C-5C29-E153-3E50-3FF6512310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363" y="4400163"/>
            <a:ext cx="842937" cy="59662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34477-2EDD-BE27-ECCF-23FDAB43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AIs Replaces Developers? NO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63C550-347B-A2B9-FB80-31F1DDD80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“Hallucination”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Limited imagination</a:t>
            </a:r>
          </a:p>
        </p:txBody>
      </p:sp>
      <p:pic>
        <p:nvPicPr>
          <p:cNvPr id="9" name="Picture Placeholder 8" descr="A colorful robot with a colorful background&#10;&#10;Description automatically generated with medium confidence">
            <a:extLst>
              <a:ext uri="{FF2B5EF4-FFF2-40B4-BE49-F238E27FC236}">
                <a16:creationId xmlns:a16="http://schemas.microsoft.com/office/drawing/2014/main" id="{3B1A0B19-969E-1DB3-0664-81E10BA079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3308" r="3308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0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9E6235-E2C7-7898-946F-C595405F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91" y="2205414"/>
            <a:ext cx="8696817" cy="732672"/>
          </a:xfrm>
        </p:spPr>
        <p:txBody>
          <a:bodyPr/>
          <a:lstStyle/>
          <a:p>
            <a:r>
              <a:rPr lang="en-US" dirty="0"/>
              <a:t>Making a Difference</a:t>
            </a:r>
          </a:p>
        </p:txBody>
      </p:sp>
    </p:spTree>
    <p:extLst>
      <p:ext uri="{BB962C8B-B14F-4D97-AF65-F5344CB8AC3E}">
        <p14:creationId xmlns:p14="http://schemas.microsoft.com/office/powerpoint/2010/main" val="323952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-US" dirty="0"/>
              <a:t>The Challenges</a:t>
            </a:r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/>
              <a:t>How to be an effective Scrum Master</a:t>
            </a:r>
          </a:p>
          <a:p>
            <a:pPr lvl="0"/>
            <a:r>
              <a:rPr lang="en-US" dirty="0"/>
              <a:t>How to be an effective Product Owner</a:t>
            </a:r>
          </a:p>
          <a:p>
            <a:pPr lvl="0"/>
            <a:r>
              <a:rPr lang="en-US" dirty="0"/>
              <a:t>Ineffective backlog item slicing</a:t>
            </a:r>
          </a:p>
          <a:p>
            <a:pPr lvl="0"/>
            <a:r>
              <a:rPr lang="en-US" dirty="0"/>
              <a:t>No product goals</a:t>
            </a:r>
          </a:p>
          <a:p>
            <a:pPr lvl="0"/>
            <a:r>
              <a:rPr lang="en-US" dirty="0"/>
              <a:t>Unclear product strategies</a:t>
            </a:r>
          </a:p>
          <a:p>
            <a:pPr lvl="0"/>
            <a:r>
              <a:rPr lang="en-US" dirty="0"/>
              <a:t>Poorly written sprint goals</a:t>
            </a:r>
          </a:p>
          <a:p>
            <a:pPr lvl="0"/>
            <a:r>
              <a:rPr lang="en-US" dirty="0"/>
              <a:t>Time intensive acceptance criteria writing</a:t>
            </a:r>
          </a:p>
          <a:p>
            <a:pPr lvl="0"/>
            <a:r>
              <a:rPr lang="en-US" dirty="0"/>
              <a:t>Over-planning the Sprint</a:t>
            </a:r>
          </a:p>
          <a:p>
            <a:pPr lvl="0"/>
            <a:r>
              <a:rPr lang="en-US" dirty="0"/>
              <a:t>Unidentified dependencies between backlog items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846E76-C531-7337-2F13-514222ED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 Sierra Agility</a:t>
            </a:r>
          </a:p>
        </p:txBody>
      </p:sp>
      <p:pic>
        <p:nvPicPr>
          <p:cNvPr id="7" name="Picture 6" descr="A logo with a green and white mountain&#10;&#10;Description automatically generated">
            <a:extLst>
              <a:ext uri="{FF2B5EF4-FFF2-40B4-BE49-F238E27FC236}">
                <a16:creationId xmlns:a16="http://schemas.microsoft.com/office/drawing/2014/main" id="{31CE41F7-4C58-A015-741D-2B608858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493436"/>
            <a:ext cx="1062278" cy="1048578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D4D70EE-5496-6E54-CBEF-D8E413BD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16" y="1280160"/>
            <a:ext cx="5486400" cy="311568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0F81D777-5064-C62F-9289-966991774FA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16" y="1280160"/>
            <a:ext cx="5486400" cy="311810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3972316F-971B-A108-0C33-B3B8C9C56E4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64616" y="1280160"/>
            <a:ext cx="5486400" cy="3118104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8C1CCD06-299A-F329-287E-560190B4688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164616" y="1280160"/>
            <a:ext cx="5486400" cy="3118104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0CB2AA35-14FD-52DF-6DDE-662B73E8F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616" y="1280160"/>
            <a:ext cx="5486400" cy="3116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ABEBDB-B93D-440C-FA12-E11C865FA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616" y="1280160"/>
            <a:ext cx="5486400" cy="3122014"/>
          </a:xfrm>
          <a:prstGeom prst="rect">
            <a:avLst/>
          </a:prstGeom>
        </p:spPr>
      </p:pic>
      <p:pic>
        <p:nvPicPr>
          <p:cNvPr id="30" name="Picture 29" descr="A logo with a green and white mountain&#10;&#10;Description automatically generated">
            <a:extLst>
              <a:ext uri="{FF2B5EF4-FFF2-40B4-BE49-F238E27FC236}">
                <a16:creationId xmlns:a16="http://schemas.microsoft.com/office/drawing/2014/main" id="{4FC1F3FB-3844-BDD1-A3A2-27C3DEBC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40" y="1512811"/>
            <a:ext cx="2705152" cy="2670264"/>
          </a:xfrm>
          <a:prstGeom prst="rect">
            <a:avLst/>
          </a:prstGeom>
        </p:spPr>
      </p:pic>
      <p:sp>
        <p:nvSpPr>
          <p:cNvPr id="37" name="Google Shape;150;p27">
            <a:extLst>
              <a:ext uri="{FF2B5EF4-FFF2-40B4-BE49-F238E27FC236}">
                <a16:creationId xmlns:a16="http://schemas.microsoft.com/office/drawing/2014/main" id="{51E24966-707A-8C25-39A1-050E824F2BB1}"/>
              </a:ext>
            </a:extLst>
          </p:cNvPr>
          <p:cNvSpPr txBox="1">
            <a:spLocks/>
          </p:cNvSpPr>
          <p:nvPr/>
        </p:nvSpPr>
        <p:spPr>
          <a:xfrm>
            <a:off x="311700" y="1719471"/>
            <a:ext cx="2620343" cy="12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Scrum teams</a:t>
            </a:r>
          </a:p>
          <a:p>
            <a:pPr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AI enabled (Spark)</a:t>
            </a:r>
          </a:p>
          <a:p>
            <a:pPr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Currently in beta</a:t>
            </a:r>
          </a:p>
          <a:p>
            <a:pPr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“Sentient” workflow</a:t>
            </a:r>
          </a:p>
        </p:txBody>
      </p:sp>
      <p:pic>
        <p:nvPicPr>
          <p:cNvPr id="41" name="Picture 40" descr="A white robot with blue lights&#10;&#10;Description automatically generated">
            <a:extLst>
              <a:ext uri="{FF2B5EF4-FFF2-40B4-BE49-F238E27FC236}">
                <a16:creationId xmlns:a16="http://schemas.microsoft.com/office/drawing/2014/main" id="{E40D350D-291B-12C6-E70C-EAD85525D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903" y="3362505"/>
            <a:ext cx="1641140" cy="16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" presetID="9" presetClass="exit" presetSubtype="0" repeatCount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5A4455-D5E2-05A1-768E-C3997C8E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Something Simple to Start…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78ED7A-3536-2AC7-3CF1-F678BF3BC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Sprint names</a:t>
            </a:r>
          </a:p>
          <a:p>
            <a:r>
              <a:rPr lang="en-US" sz="3600" dirty="0"/>
              <a:t>Sprint length</a:t>
            </a:r>
          </a:p>
          <a:p>
            <a:r>
              <a:rPr lang="en-US" sz="3600" dirty="0"/>
              <a:t>Recommend capacity</a:t>
            </a:r>
          </a:p>
        </p:txBody>
      </p:sp>
    </p:spTree>
    <p:extLst>
      <p:ext uri="{BB962C8B-B14F-4D97-AF65-F5344CB8AC3E}">
        <p14:creationId xmlns:p14="http://schemas.microsoft.com/office/powerpoint/2010/main" val="384031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ing new sprint names.mp4">
            <a:hlinkClick r:id="" action="ppaction://media"/>
            <a:extLst>
              <a:ext uri="{FF2B5EF4-FFF2-40B4-BE49-F238E27FC236}">
                <a16:creationId xmlns:a16="http://schemas.microsoft.com/office/drawing/2014/main" id="{F3AE8829-27FC-00DC-70C5-C8E5FBBD9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8843"/>
            <a:ext cx="9144000" cy="53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5A4455-D5E2-05A1-768E-C3997C8E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 Recommendations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78ED7A-3536-2AC7-3CF1-F678BF3BC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Accountability specific</a:t>
            </a:r>
          </a:p>
          <a:p>
            <a:r>
              <a:rPr lang="en-US" sz="3600" dirty="0"/>
              <a:t>Expertise driven</a:t>
            </a:r>
          </a:p>
          <a:p>
            <a:r>
              <a:rPr lang="en-US" sz="3600" dirty="0"/>
              <a:t>Data driven</a:t>
            </a:r>
          </a:p>
          <a:p>
            <a:pPr lvl="1"/>
            <a:r>
              <a:rPr lang="en-US" sz="3200" dirty="0"/>
              <a:t>Goal achievement</a:t>
            </a:r>
          </a:p>
          <a:p>
            <a:pPr lvl="1"/>
            <a:r>
              <a:rPr lang="en-US" sz="3200" dirty="0"/>
              <a:t>Task burndown</a:t>
            </a:r>
          </a:p>
          <a:p>
            <a:pPr lvl="1"/>
            <a:r>
              <a:rPr lang="en-US" sz="3200" dirty="0"/>
              <a:t>Product backlog condition</a:t>
            </a:r>
          </a:p>
        </p:txBody>
      </p:sp>
    </p:spTree>
    <p:extLst>
      <p:ext uri="{BB962C8B-B14F-4D97-AF65-F5344CB8AC3E}">
        <p14:creationId xmlns:p14="http://schemas.microsoft.com/office/powerpoint/2010/main" val="130062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etting advice.mp4">
            <a:hlinkClick r:id="" action="ppaction://media"/>
            <a:extLst>
              <a:ext uri="{FF2B5EF4-FFF2-40B4-BE49-F238E27FC236}">
                <a16:creationId xmlns:a16="http://schemas.microsoft.com/office/drawing/2014/main" id="{3B529186-F98F-9F8B-2474-50443AF75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900765-8838-0FA5-5BDF-C3A23D62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313" y="1761075"/>
            <a:ext cx="4045200" cy="14823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The Game Changers</a:t>
            </a:r>
          </a:p>
        </p:txBody>
      </p:sp>
      <p:pic>
        <p:nvPicPr>
          <p:cNvPr id="14" name="Picture Placeholder 13" descr="A group of people throwing papers in the air&#10;&#10;Description automatically generated">
            <a:extLst>
              <a:ext uri="{FF2B5EF4-FFF2-40B4-BE49-F238E27FC236}">
                <a16:creationId xmlns:a16="http://schemas.microsoft.com/office/drawing/2014/main" id="{321CDEB4-E16C-79D4-EA15-561A9157F2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4902" r="14902"/>
          <a:stretch>
            <a:fillRect/>
          </a:stretch>
        </p:blipFill>
        <p:spPr>
          <a:xfrm>
            <a:off x="630238" y="433388"/>
            <a:ext cx="4359275" cy="4138612"/>
          </a:xfrm>
        </p:spPr>
      </p:pic>
    </p:spTree>
    <p:extLst>
      <p:ext uri="{BB962C8B-B14F-4D97-AF65-F5344CB8AC3E}">
        <p14:creationId xmlns:p14="http://schemas.microsoft.com/office/powerpoint/2010/main" val="4157391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ith a bomb on his arm&#10;&#10;Description automatically generated">
            <a:extLst>
              <a:ext uri="{FF2B5EF4-FFF2-40B4-BE49-F238E27FC236}">
                <a16:creationId xmlns:a16="http://schemas.microsoft.com/office/drawing/2014/main" id="{C8AFC3A2-079D-3235-0183-CC39A5BA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75" r="17133"/>
          <a:stretch/>
        </p:blipFill>
        <p:spPr>
          <a:xfrm>
            <a:off x="3906078" y="0"/>
            <a:ext cx="5237922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D26696-4F81-297C-8275-F33320C7D51D}"/>
              </a:ext>
            </a:extLst>
          </p:cNvPr>
          <p:cNvSpPr/>
          <p:nvPr/>
        </p:nvSpPr>
        <p:spPr>
          <a:xfrm>
            <a:off x="-2" y="0"/>
            <a:ext cx="429370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EC82E-5BC1-EA22-1ACF-4A481782D39D}"/>
              </a:ext>
            </a:extLst>
          </p:cNvPr>
          <p:cNvSpPr txBox="1"/>
          <p:nvPr/>
        </p:nvSpPr>
        <p:spPr>
          <a:xfrm>
            <a:off x="342900" y="2043080"/>
            <a:ext cx="343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Poorly written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written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557AF-6CE4-9055-A644-6F001C22F1F0}"/>
              </a:ext>
            </a:extLst>
          </p:cNvPr>
          <p:cNvSpPr txBox="1"/>
          <p:nvPr/>
        </p:nvSpPr>
        <p:spPr>
          <a:xfrm>
            <a:off x="218660" y="397565"/>
            <a:ext cx="3846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 Changer #1</a:t>
            </a:r>
            <a:b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Goals</a:t>
            </a:r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53CE34B8-7788-EB49-20F5-BAF03216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4281362"/>
            <a:ext cx="790161" cy="5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Sprints to Sentience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1"/>
          </p:nvPr>
        </p:nvSpPr>
        <p:spPr>
          <a:xfrm>
            <a:off x="311700" y="2358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AI is Supercharging Agile Workflows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531DC-7F36-A722-7B7A-C0E86C82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521" y="2152294"/>
            <a:ext cx="4045200" cy="925412"/>
          </a:xfrm>
        </p:spPr>
        <p:txBody>
          <a:bodyPr>
            <a:normAutofit/>
          </a:bodyPr>
          <a:lstStyle/>
          <a:p>
            <a:r>
              <a:rPr lang="en-US" sz="4800" dirty="0"/>
              <a:t>Confusion</a:t>
            </a:r>
          </a:p>
        </p:txBody>
      </p:sp>
      <p:pic>
        <p:nvPicPr>
          <p:cNvPr id="6" name="Picture Placeholder 5" descr="A signpost with many directions&#10;&#10;Description automatically generated">
            <a:extLst>
              <a:ext uri="{FF2B5EF4-FFF2-40B4-BE49-F238E27FC236}">
                <a16:creationId xmlns:a16="http://schemas.microsoft.com/office/drawing/2014/main" id="{DA92F88B-A044-0EC2-99D6-0DFB96147F0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0144" r="10144"/>
          <a:stretch/>
        </p:blipFill>
        <p:spPr/>
      </p:pic>
    </p:spTree>
    <p:extLst>
      <p:ext uri="{BB962C8B-B14F-4D97-AF65-F5344CB8AC3E}">
        <p14:creationId xmlns:p14="http://schemas.microsoft.com/office/powerpoint/2010/main" val="215703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531DC-7F36-A722-7B7A-C0E86C82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245" y="522581"/>
            <a:ext cx="4045200" cy="1482300"/>
          </a:xfrm>
        </p:spPr>
        <p:txBody>
          <a:bodyPr>
            <a:normAutofit/>
          </a:bodyPr>
          <a:lstStyle/>
          <a:p>
            <a:r>
              <a:rPr lang="en-US" sz="4800" dirty="0"/>
              <a:t>Frustration!</a:t>
            </a:r>
          </a:p>
        </p:txBody>
      </p:sp>
      <p:pic>
        <p:nvPicPr>
          <p:cNvPr id="8" name="Picture Placeholder 7" descr="A person biting a computer&#10;&#10;Description automatically generated">
            <a:extLst>
              <a:ext uri="{FF2B5EF4-FFF2-40B4-BE49-F238E27FC236}">
                <a16:creationId xmlns:a16="http://schemas.microsoft.com/office/drawing/2014/main" id="{23E050D5-468B-D3FB-0926-329BC3CDC3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0915" r="20915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B611B-7375-FEDB-93B3-AA8D7B5A486A}"/>
              </a:ext>
            </a:extLst>
          </p:cNvPr>
          <p:cNvSpPr txBox="1"/>
          <p:nvPr/>
        </p:nvSpPr>
        <p:spPr>
          <a:xfrm>
            <a:off x="4658552" y="2107096"/>
            <a:ext cx="4058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Wasted Time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Defects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Missed Deadlines</a:t>
            </a:r>
          </a:p>
        </p:txBody>
      </p:sp>
    </p:spTree>
    <p:extLst>
      <p:ext uri="{BB962C8B-B14F-4D97-AF65-F5344CB8AC3E}">
        <p14:creationId xmlns:p14="http://schemas.microsoft.com/office/powerpoint/2010/main" val="326845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5A4455-D5E2-05A1-768E-C3997C8E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374182"/>
            <a:ext cx="7947717" cy="755700"/>
          </a:xfrm>
        </p:spPr>
        <p:txBody>
          <a:bodyPr>
            <a:normAutofit/>
          </a:bodyPr>
          <a:lstStyle/>
          <a:p>
            <a:r>
              <a:rPr lang="en-US" dirty="0"/>
              <a:t>Product Analysis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78ED7A-3536-2AC7-3CF1-F678BF3BC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Product Vision</a:t>
            </a:r>
          </a:p>
          <a:p>
            <a:r>
              <a:rPr lang="en-US" sz="3200" dirty="0"/>
              <a:t>Strategic Goals</a:t>
            </a:r>
          </a:p>
          <a:p>
            <a:r>
              <a:rPr lang="en-US" sz="3200" dirty="0"/>
              <a:t>Competitor Info</a:t>
            </a:r>
          </a:p>
          <a:p>
            <a:r>
              <a:rPr lang="en-US" sz="3200" dirty="0"/>
              <a:t>Stakeholder Needs</a:t>
            </a:r>
          </a:p>
        </p:txBody>
      </p:sp>
    </p:spTree>
    <p:extLst>
      <p:ext uri="{BB962C8B-B14F-4D97-AF65-F5344CB8AC3E}">
        <p14:creationId xmlns:p14="http://schemas.microsoft.com/office/powerpoint/2010/main" val="302279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duct analysis.mp4">
            <a:hlinkClick r:id="" action="ppaction://media"/>
            <a:extLst>
              <a:ext uri="{FF2B5EF4-FFF2-40B4-BE49-F238E27FC236}">
                <a16:creationId xmlns:a16="http://schemas.microsoft.com/office/drawing/2014/main" id="{290B573F-1097-97DF-E0CE-66314AC6C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D26696-4F81-297C-8275-F33320C7D51D}"/>
              </a:ext>
            </a:extLst>
          </p:cNvPr>
          <p:cNvSpPr/>
          <p:nvPr/>
        </p:nvSpPr>
        <p:spPr>
          <a:xfrm>
            <a:off x="-2" y="0"/>
            <a:ext cx="429370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EC82E-5BC1-EA22-1ACF-4A481782D39D}"/>
              </a:ext>
            </a:extLst>
          </p:cNvPr>
          <p:cNvSpPr txBox="1"/>
          <p:nvPr/>
        </p:nvSpPr>
        <p:spPr>
          <a:xfrm>
            <a:off x="342900" y="2033141"/>
            <a:ext cx="363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Ineffective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 big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557AF-6CE4-9055-A644-6F001C22F1F0}"/>
              </a:ext>
            </a:extLst>
          </p:cNvPr>
          <p:cNvSpPr txBox="1"/>
          <p:nvPr/>
        </p:nvSpPr>
        <p:spPr>
          <a:xfrm>
            <a:off x="218660" y="397565"/>
            <a:ext cx="3846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 Changer #2</a:t>
            </a:r>
            <a:b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Backlog Item Slicing</a:t>
            </a:r>
            <a:endParaRPr lang="en-US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AA30B-AE79-C18E-60D1-20D2604F39E5}"/>
              </a:ext>
            </a:extLst>
          </p:cNvPr>
          <p:cNvSpPr txBox="1"/>
          <p:nvPr/>
        </p:nvSpPr>
        <p:spPr>
          <a:xfrm>
            <a:off x="6072809" y="1868557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image</a:t>
            </a:r>
          </a:p>
        </p:txBody>
      </p:sp>
      <p:pic>
        <p:nvPicPr>
          <p:cNvPr id="4" name="Picture 3" descr="A building with multiple towers&#10;&#10;Description automatically generated with medium confidence">
            <a:extLst>
              <a:ext uri="{FF2B5EF4-FFF2-40B4-BE49-F238E27FC236}">
                <a16:creationId xmlns:a16="http://schemas.microsoft.com/office/drawing/2014/main" id="{3D3C2B75-53AD-92F6-C1A4-17B91B4D9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6" r="4251"/>
          <a:stretch/>
        </p:blipFill>
        <p:spPr>
          <a:xfrm>
            <a:off x="4283765" y="0"/>
            <a:ext cx="48497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42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531DC-7F36-A722-7B7A-C0E86C82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704" y="1844683"/>
            <a:ext cx="4045200" cy="145413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Technical Debt</a:t>
            </a:r>
          </a:p>
        </p:txBody>
      </p:sp>
      <p:pic>
        <p:nvPicPr>
          <p:cNvPr id="5" name="Picture Placeholder 4" descr="A paper money burning in flames&#10;&#10;Description automatically generated">
            <a:extLst>
              <a:ext uri="{FF2B5EF4-FFF2-40B4-BE49-F238E27FC236}">
                <a16:creationId xmlns:a16="http://schemas.microsoft.com/office/drawing/2014/main" id="{6B5F90E7-CCAA-3BD1-6A8F-BF048C96173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501" r="3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782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cing product backlog items.mp4">
            <a:hlinkClick r:id="" action="ppaction://media"/>
            <a:extLst>
              <a:ext uri="{FF2B5EF4-FFF2-40B4-BE49-F238E27FC236}">
                <a16:creationId xmlns:a16="http://schemas.microsoft.com/office/drawing/2014/main" id="{96306953-4C50-FB8A-88E0-AB428C6A7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6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D26696-4F81-297C-8275-F33320C7D51D}"/>
              </a:ext>
            </a:extLst>
          </p:cNvPr>
          <p:cNvSpPr/>
          <p:nvPr/>
        </p:nvSpPr>
        <p:spPr>
          <a:xfrm>
            <a:off x="-2" y="0"/>
            <a:ext cx="429370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EC82E-5BC1-EA22-1ACF-4A481782D39D}"/>
              </a:ext>
            </a:extLst>
          </p:cNvPr>
          <p:cNvSpPr txBox="1"/>
          <p:nvPr/>
        </p:nvSpPr>
        <p:spPr>
          <a:xfrm>
            <a:off x="342900" y="2033141"/>
            <a:ext cx="3632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consuming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 to write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557AF-6CE4-9055-A644-6F001C22F1F0}"/>
              </a:ext>
            </a:extLst>
          </p:cNvPr>
          <p:cNvSpPr txBox="1"/>
          <p:nvPr/>
        </p:nvSpPr>
        <p:spPr>
          <a:xfrm>
            <a:off x="218660" y="397565"/>
            <a:ext cx="3846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 Changer #3</a:t>
            </a:r>
            <a:b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Acceptance Criteria</a:t>
            </a:r>
            <a:endParaRPr lang="en-US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staircase with leaves on it&#10;&#10;Description automatically generated">
            <a:extLst>
              <a:ext uri="{FF2B5EF4-FFF2-40B4-BE49-F238E27FC236}">
                <a16:creationId xmlns:a16="http://schemas.microsoft.com/office/drawing/2014/main" id="{F1F64170-2072-9F32-D32A-E958410E7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81" r="5545"/>
          <a:stretch/>
        </p:blipFill>
        <p:spPr>
          <a:xfrm>
            <a:off x="4283765" y="0"/>
            <a:ext cx="48602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9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531DC-7F36-A722-7B7A-C0E86C82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030" y="1868867"/>
            <a:ext cx="4045200" cy="140576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Ineffective Planning</a:t>
            </a:r>
          </a:p>
        </p:txBody>
      </p:sp>
      <p:pic>
        <p:nvPicPr>
          <p:cNvPr id="6" name="Picture Placeholder 5" descr="An aerial view of a highway intersection&#10;&#10;Description automatically generated">
            <a:extLst>
              <a:ext uri="{FF2B5EF4-FFF2-40B4-BE49-F238E27FC236}">
                <a16:creationId xmlns:a16="http://schemas.microsoft.com/office/drawing/2014/main" id="{DD177C40-BE92-9DAD-5C2D-96F7EFD4F1C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501" r="3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516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cceptance criteria.mp4">
            <a:hlinkClick r:id="" action="ppaction://media"/>
            <a:extLst>
              <a:ext uri="{FF2B5EF4-FFF2-40B4-BE49-F238E27FC236}">
                <a16:creationId xmlns:a16="http://schemas.microsoft.com/office/drawing/2014/main" id="{A59C5497-40E7-1AD7-4FC6-39ECC2D6B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4097086" y="800892"/>
            <a:ext cx="4045200" cy="6679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Me</a:t>
            </a:r>
            <a:endParaRPr dirty="0"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4264772" y="1468877"/>
            <a:ext cx="4045200" cy="2846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40 years of IT experience 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33 years in leadership and management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CST since 2005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1300+ classes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24000+ students 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Instructor/Coach/Consultant</a:t>
            </a:r>
            <a:endParaRPr dirty="0"/>
          </a:p>
          <a:p>
            <a:pPr marL="457200" lvl="0" indent="-3198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Supported 30+ Agile Transformations</a:t>
            </a:r>
            <a:endParaRPr dirty="0"/>
          </a:p>
        </p:txBody>
      </p:sp>
      <p:pic>
        <p:nvPicPr>
          <p:cNvPr id="144" name="Google Shape;144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4166" b="14174"/>
          <a:stretch/>
        </p:blipFill>
        <p:spPr>
          <a:xfrm>
            <a:off x="685800" y="828463"/>
            <a:ext cx="3243600" cy="3486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D26696-4F81-297C-8275-F33320C7D51D}"/>
              </a:ext>
            </a:extLst>
          </p:cNvPr>
          <p:cNvSpPr/>
          <p:nvPr/>
        </p:nvSpPr>
        <p:spPr>
          <a:xfrm>
            <a:off x="-2" y="0"/>
            <a:ext cx="429370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EC82E-5BC1-EA22-1ACF-4A481782D39D}"/>
              </a:ext>
            </a:extLst>
          </p:cNvPr>
          <p:cNvSpPr txBox="1"/>
          <p:nvPr/>
        </p:nvSpPr>
        <p:spPr>
          <a:xfrm>
            <a:off x="342900" y="2033141"/>
            <a:ext cx="363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consuming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 to write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 skipped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557AF-6CE4-9055-A644-6F001C22F1F0}"/>
              </a:ext>
            </a:extLst>
          </p:cNvPr>
          <p:cNvSpPr txBox="1"/>
          <p:nvPr/>
        </p:nvSpPr>
        <p:spPr>
          <a:xfrm>
            <a:off x="218660" y="397565"/>
            <a:ext cx="3846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 Changer #4</a:t>
            </a:r>
            <a:b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Cases</a:t>
            </a:r>
            <a:endParaRPr lang="en-US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bridge over a canyon&#10;&#10;Description automatically generated">
            <a:extLst>
              <a:ext uri="{FF2B5EF4-FFF2-40B4-BE49-F238E27FC236}">
                <a16:creationId xmlns:a16="http://schemas.microsoft.com/office/drawing/2014/main" id="{42BB91EB-BFBC-9FB6-64A8-77E35840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7"/>
          <a:stretch/>
        </p:blipFill>
        <p:spPr>
          <a:xfrm>
            <a:off x="4283765" y="0"/>
            <a:ext cx="48602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69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531DC-7F36-A722-7B7A-C0E86C82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86" y="2251466"/>
            <a:ext cx="4045200" cy="72706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More Debt!</a:t>
            </a:r>
          </a:p>
        </p:txBody>
      </p:sp>
      <p:pic>
        <p:nvPicPr>
          <p:cNvPr id="8" name="Picture Placeholder 7" descr="A paper money burning in flames&#10;&#10;Description automatically generated">
            <a:extLst>
              <a:ext uri="{FF2B5EF4-FFF2-40B4-BE49-F238E27FC236}">
                <a16:creationId xmlns:a16="http://schemas.microsoft.com/office/drawing/2014/main" id="{5EA4C3B2-3CF1-904C-B862-7EFD15D63A4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501" r="3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6126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C54-0488-36EB-4490-659D2A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6B62A-CC99-D8EC-133F-183171CD5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enerating test cases.mp4">
            <a:hlinkClick r:id="" action="ppaction://media"/>
            <a:extLst>
              <a:ext uri="{FF2B5EF4-FFF2-40B4-BE49-F238E27FC236}">
                <a16:creationId xmlns:a16="http://schemas.microsoft.com/office/drawing/2014/main" id="{69284332-1799-6AC6-2120-87E750E78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9E6235-E2C7-7898-946F-C595405F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91" y="2205414"/>
            <a:ext cx="8696817" cy="732672"/>
          </a:xfrm>
        </p:spPr>
        <p:txBody>
          <a:bodyPr/>
          <a:lstStyle/>
          <a:p>
            <a:r>
              <a:rPr lang="en-US" dirty="0"/>
              <a:t>Advantages and Futures</a:t>
            </a:r>
          </a:p>
        </p:txBody>
      </p:sp>
    </p:spTree>
    <p:extLst>
      <p:ext uri="{BB962C8B-B14F-4D97-AF65-F5344CB8AC3E}">
        <p14:creationId xmlns:p14="http://schemas.microsoft.com/office/powerpoint/2010/main" val="904764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E5A0-3C5A-EF06-D8DD-2CFF9117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Advantages of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0A200-E0C9-415F-C1CA-7EFA7603D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Expert Knowledge</a:t>
            </a:r>
          </a:p>
          <a:p>
            <a:r>
              <a:rPr lang="en-US" sz="3200" dirty="0"/>
              <a:t>Easy to Train</a:t>
            </a:r>
          </a:p>
          <a:p>
            <a:r>
              <a:rPr lang="en-US" sz="3200" dirty="0"/>
              <a:t>Data Focused</a:t>
            </a:r>
          </a:p>
        </p:txBody>
      </p:sp>
    </p:spTree>
    <p:extLst>
      <p:ext uri="{BB962C8B-B14F-4D97-AF65-F5344CB8AC3E}">
        <p14:creationId xmlns:p14="http://schemas.microsoft.com/office/powerpoint/2010/main" val="3989027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58A8-0CB0-7496-9653-AF2656CD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(near) future…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5B9EA-E282-193D-D625-4DC1BBF60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Ideas to use in the team’s retrospective to generate action plans.</a:t>
            </a:r>
          </a:p>
          <a:p>
            <a:r>
              <a:rPr lang="en-US" dirty="0"/>
              <a:t>Solution approaches that can be included in team discussions.</a:t>
            </a:r>
          </a:p>
          <a:p>
            <a:r>
              <a:rPr lang="en-US" dirty="0"/>
              <a:t>Estimation support.</a:t>
            </a:r>
          </a:p>
          <a:p>
            <a:r>
              <a:rPr lang="en-US" dirty="0"/>
              <a:t>Automatic dependency identification </a:t>
            </a:r>
          </a:p>
          <a:p>
            <a:r>
              <a:rPr lang="en-US" dirty="0"/>
              <a:t>Automatic task generation</a:t>
            </a:r>
          </a:p>
          <a:p>
            <a:r>
              <a:rPr lang="en-US" dirty="0"/>
              <a:t>Tasks that move themselves across the task board.</a:t>
            </a:r>
          </a:p>
          <a:p>
            <a:r>
              <a:rPr lang="en-US" dirty="0"/>
              <a:t>Abstraction of key discussion points auto-added to the right backlog items.</a:t>
            </a:r>
          </a:p>
          <a:p>
            <a:r>
              <a:rPr lang="en-US" dirty="0"/>
              <a:t>Alerting team members (other teams, stakeholders) on key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69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34477-2EDD-BE27-ECCF-23FDAB43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01" y="572700"/>
            <a:ext cx="4045200" cy="70356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What’s Next?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63C550-347B-A2B9-FB80-31F1DDD8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582" y="1336649"/>
            <a:ext cx="5041475" cy="2965929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Try it out and see what’s possible!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Learn more about AI 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Use ChatGPT/Gemini yourself and with your teams</a:t>
            </a:r>
          </a:p>
        </p:txBody>
      </p:sp>
      <p:pic>
        <p:nvPicPr>
          <p:cNvPr id="7" name="Picture 6" descr="A white robot with blue lights&#10;&#10;Description automatically generated">
            <a:extLst>
              <a:ext uri="{FF2B5EF4-FFF2-40B4-BE49-F238E27FC236}">
                <a16:creationId xmlns:a16="http://schemas.microsoft.com/office/drawing/2014/main" id="{6DC8C9C9-284C-A3D9-8B19-B99E3F4D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36" y="104775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1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2028925" y="725100"/>
            <a:ext cx="606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Sprints to Sentience</a:t>
            </a:r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subTitle" idx="1"/>
          </p:nvPr>
        </p:nvSpPr>
        <p:spPr>
          <a:xfrm>
            <a:off x="1677025" y="1451675"/>
            <a:ext cx="6417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AI is Supercharging Agile Workflows</a:t>
            </a:r>
            <a:endParaRPr/>
          </a:p>
        </p:txBody>
      </p:sp>
      <p:pic>
        <p:nvPicPr>
          <p:cNvPr id="164" name="Google Shape;164;p29" title="Artisan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900" y="2244272"/>
            <a:ext cx="2034525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white robot with blue lights&#10;&#10;Description automatically generated">
            <a:extLst>
              <a:ext uri="{FF2B5EF4-FFF2-40B4-BE49-F238E27FC236}">
                <a16:creationId xmlns:a16="http://schemas.microsoft.com/office/drawing/2014/main" id="{2459D659-ADAA-97D1-1859-959F8AB02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1675"/>
            <a:ext cx="3048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813C-1A85-259E-FD49-FC0527CD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9" y="590549"/>
            <a:ext cx="8564175" cy="685875"/>
          </a:xfrm>
        </p:spPr>
        <p:txBody>
          <a:bodyPr/>
          <a:lstStyle/>
          <a:p>
            <a:r>
              <a:rPr lang="en-US" dirty="0"/>
              <a:t>The BIG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7DAEE-826D-3D68-529B-E7545A1CC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99" y="1506900"/>
            <a:ext cx="6630602" cy="247455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How can AI support Scrum teams?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How can AI support product development?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Is AI coming for my job?</a:t>
            </a:r>
          </a:p>
        </p:txBody>
      </p:sp>
      <p:pic>
        <p:nvPicPr>
          <p:cNvPr id="8" name="Picture 7" descr="A white robot with blue lights&#10;&#10;Description automatically generated">
            <a:extLst>
              <a:ext uri="{FF2B5EF4-FFF2-40B4-BE49-F238E27FC236}">
                <a16:creationId xmlns:a16="http://schemas.microsoft.com/office/drawing/2014/main" id="{B5567DD2-373B-4187-5A44-3DB41E1D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76424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D7D2B6-67FF-B5D1-C15E-C25EA7431555}"/>
              </a:ext>
            </a:extLst>
          </p:cNvPr>
          <p:cNvGrpSpPr/>
          <p:nvPr/>
        </p:nvGrpSpPr>
        <p:grpSpPr>
          <a:xfrm>
            <a:off x="1322565" y="742230"/>
            <a:ext cx="5516903" cy="3366719"/>
            <a:chOff x="1322565" y="742230"/>
            <a:chExt cx="5516903" cy="336671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DD77650-508B-4E59-F66E-408C5503DF32}"/>
                </a:ext>
              </a:extLst>
            </p:cNvPr>
            <p:cNvSpPr/>
            <p:nvPr/>
          </p:nvSpPr>
          <p:spPr>
            <a:xfrm>
              <a:off x="1322565" y="742230"/>
              <a:ext cx="5514274" cy="826559"/>
            </a:xfrm>
            <a:custGeom>
              <a:avLst/>
              <a:gdLst>
                <a:gd name="connsiteX0" fmla="*/ 0 w 5514274"/>
                <a:gd name="connsiteY0" fmla="*/ 137763 h 826559"/>
                <a:gd name="connsiteX1" fmla="*/ 137763 w 5514274"/>
                <a:gd name="connsiteY1" fmla="*/ 0 h 826559"/>
                <a:gd name="connsiteX2" fmla="*/ 5376511 w 5514274"/>
                <a:gd name="connsiteY2" fmla="*/ 0 h 826559"/>
                <a:gd name="connsiteX3" fmla="*/ 5514274 w 5514274"/>
                <a:gd name="connsiteY3" fmla="*/ 137763 h 826559"/>
                <a:gd name="connsiteX4" fmla="*/ 5514274 w 5514274"/>
                <a:gd name="connsiteY4" fmla="*/ 688796 h 826559"/>
                <a:gd name="connsiteX5" fmla="*/ 5376511 w 5514274"/>
                <a:gd name="connsiteY5" fmla="*/ 826559 h 826559"/>
                <a:gd name="connsiteX6" fmla="*/ 137763 w 5514274"/>
                <a:gd name="connsiteY6" fmla="*/ 826559 h 826559"/>
                <a:gd name="connsiteX7" fmla="*/ 0 w 5514274"/>
                <a:gd name="connsiteY7" fmla="*/ 688796 h 826559"/>
                <a:gd name="connsiteX8" fmla="*/ 0 w 5514274"/>
                <a:gd name="connsiteY8" fmla="*/ 137763 h 82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14274" h="826559">
                  <a:moveTo>
                    <a:pt x="0" y="137763"/>
                  </a:moveTo>
                  <a:cubicBezTo>
                    <a:pt x="0" y="61679"/>
                    <a:pt x="61679" y="0"/>
                    <a:pt x="137763" y="0"/>
                  </a:cubicBezTo>
                  <a:lnTo>
                    <a:pt x="5376511" y="0"/>
                  </a:lnTo>
                  <a:cubicBezTo>
                    <a:pt x="5452595" y="0"/>
                    <a:pt x="5514274" y="61679"/>
                    <a:pt x="5514274" y="137763"/>
                  </a:cubicBezTo>
                  <a:lnTo>
                    <a:pt x="5514274" y="688796"/>
                  </a:lnTo>
                  <a:cubicBezTo>
                    <a:pt x="5514274" y="764880"/>
                    <a:pt x="5452595" y="826559"/>
                    <a:pt x="5376511" y="826559"/>
                  </a:cubicBezTo>
                  <a:lnTo>
                    <a:pt x="137763" y="826559"/>
                  </a:lnTo>
                  <a:cubicBezTo>
                    <a:pt x="61679" y="826559"/>
                    <a:pt x="0" y="764880"/>
                    <a:pt x="0" y="688796"/>
                  </a:cubicBezTo>
                  <a:lnTo>
                    <a:pt x="0" y="1377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49" tIns="40349" rIns="227849" bIns="40349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>
                      <a:lumMod val="25000"/>
                    </a:schemeClr>
                  </a:solidFill>
                </a:rPr>
                <a:t>The Role of AI in Agility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BB5A66-0A05-833C-E38C-2E549355CC44}"/>
                </a:ext>
              </a:extLst>
            </p:cNvPr>
            <p:cNvSpPr/>
            <p:nvPr/>
          </p:nvSpPr>
          <p:spPr>
            <a:xfrm>
              <a:off x="1322565" y="2012310"/>
              <a:ext cx="5516903" cy="826559"/>
            </a:xfrm>
            <a:custGeom>
              <a:avLst/>
              <a:gdLst>
                <a:gd name="connsiteX0" fmla="*/ 0 w 5516903"/>
                <a:gd name="connsiteY0" fmla="*/ 137763 h 826559"/>
                <a:gd name="connsiteX1" fmla="*/ 137763 w 5516903"/>
                <a:gd name="connsiteY1" fmla="*/ 0 h 826559"/>
                <a:gd name="connsiteX2" fmla="*/ 5379140 w 5516903"/>
                <a:gd name="connsiteY2" fmla="*/ 0 h 826559"/>
                <a:gd name="connsiteX3" fmla="*/ 5516903 w 5516903"/>
                <a:gd name="connsiteY3" fmla="*/ 137763 h 826559"/>
                <a:gd name="connsiteX4" fmla="*/ 5516903 w 5516903"/>
                <a:gd name="connsiteY4" fmla="*/ 688796 h 826559"/>
                <a:gd name="connsiteX5" fmla="*/ 5379140 w 5516903"/>
                <a:gd name="connsiteY5" fmla="*/ 826559 h 826559"/>
                <a:gd name="connsiteX6" fmla="*/ 137763 w 5516903"/>
                <a:gd name="connsiteY6" fmla="*/ 826559 h 826559"/>
                <a:gd name="connsiteX7" fmla="*/ 0 w 5516903"/>
                <a:gd name="connsiteY7" fmla="*/ 688796 h 826559"/>
                <a:gd name="connsiteX8" fmla="*/ 0 w 5516903"/>
                <a:gd name="connsiteY8" fmla="*/ 137763 h 82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16903" h="826559">
                  <a:moveTo>
                    <a:pt x="0" y="137763"/>
                  </a:moveTo>
                  <a:cubicBezTo>
                    <a:pt x="0" y="61679"/>
                    <a:pt x="61679" y="0"/>
                    <a:pt x="137763" y="0"/>
                  </a:cubicBezTo>
                  <a:lnTo>
                    <a:pt x="5379140" y="0"/>
                  </a:lnTo>
                  <a:cubicBezTo>
                    <a:pt x="5455224" y="0"/>
                    <a:pt x="5516903" y="61679"/>
                    <a:pt x="5516903" y="137763"/>
                  </a:cubicBezTo>
                  <a:lnTo>
                    <a:pt x="5516903" y="688796"/>
                  </a:lnTo>
                  <a:cubicBezTo>
                    <a:pt x="5516903" y="764880"/>
                    <a:pt x="5455224" y="826559"/>
                    <a:pt x="5379140" y="826559"/>
                  </a:cubicBezTo>
                  <a:lnTo>
                    <a:pt x="137763" y="826559"/>
                  </a:lnTo>
                  <a:cubicBezTo>
                    <a:pt x="61679" y="826559"/>
                    <a:pt x="0" y="764880"/>
                    <a:pt x="0" y="688796"/>
                  </a:cubicBezTo>
                  <a:lnTo>
                    <a:pt x="0" y="137763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47955"/>
                <a:satOff val="-42307"/>
                <a:lumOff val="-1666"/>
                <a:alphaOff val="0"/>
              </a:schemeClr>
            </a:fillRef>
            <a:effectRef idx="0">
              <a:schemeClr val="accent2">
                <a:hueOff val="4647955"/>
                <a:satOff val="-42307"/>
                <a:lumOff val="-166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49" tIns="40349" rIns="227849" bIns="40349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>
                      <a:lumMod val="25000"/>
                    </a:schemeClr>
                  </a:solidFill>
                </a:rPr>
                <a:t>Making a Difference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7D8FCA1-1C22-61B0-F8F1-A3B339036C93}"/>
                </a:ext>
              </a:extLst>
            </p:cNvPr>
            <p:cNvSpPr/>
            <p:nvPr/>
          </p:nvSpPr>
          <p:spPr>
            <a:xfrm>
              <a:off x="1322565" y="3282390"/>
              <a:ext cx="5516903" cy="826559"/>
            </a:xfrm>
            <a:custGeom>
              <a:avLst/>
              <a:gdLst>
                <a:gd name="connsiteX0" fmla="*/ 0 w 5516903"/>
                <a:gd name="connsiteY0" fmla="*/ 137763 h 826559"/>
                <a:gd name="connsiteX1" fmla="*/ 137763 w 5516903"/>
                <a:gd name="connsiteY1" fmla="*/ 0 h 826559"/>
                <a:gd name="connsiteX2" fmla="*/ 5379140 w 5516903"/>
                <a:gd name="connsiteY2" fmla="*/ 0 h 826559"/>
                <a:gd name="connsiteX3" fmla="*/ 5516903 w 5516903"/>
                <a:gd name="connsiteY3" fmla="*/ 137763 h 826559"/>
                <a:gd name="connsiteX4" fmla="*/ 5516903 w 5516903"/>
                <a:gd name="connsiteY4" fmla="*/ 688796 h 826559"/>
                <a:gd name="connsiteX5" fmla="*/ 5379140 w 5516903"/>
                <a:gd name="connsiteY5" fmla="*/ 826559 h 826559"/>
                <a:gd name="connsiteX6" fmla="*/ 137763 w 5516903"/>
                <a:gd name="connsiteY6" fmla="*/ 826559 h 826559"/>
                <a:gd name="connsiteX7" fmla="*/ 0 w 5516903"/>
                <a:gd name="connsiteY7" fmla="*/ 688796 h 826559"/>
                <a:gd name="connsiteX8" fmla="*/ 0 w 5516903"/>
                <a:gd name="connsiteY8" fmla="*/ 137763 h 82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16903" h="826559">
                  <a:moveTo>
                    <a:pt x="0" y="137763"/>
                  </a:moveTo>
                  <a:cubicBezTo>
                    <a:pt x="0" y="61679"/>
                    <a:pt x="61679" y="0"/>
                    <a:pt x="137763" y="0"/>
                  </a:cubicBezTo>
                  <a:lnTo>
                    <a:pt x="5379140" y="0"/>
                  </a:lnTo>
                  <a:cubicBezTo>
                    <a:pt x="5455224" y="0"/>
                    <a:pt x="5516903" y="61679"/>
                    <a:pt x="5516903" y="137763"/>
                  </a:cubicBezTo>
                  <a:lnTo>
                    <a:pt x="5516903" y="688796"/>
                  </a:lnTo>
                  <a:cubicBezTo>
                    <a:pt x="5516903" y="764880"/>
                    <a:pt x="5455224" y="826559"/>
                    <a:pt x="5379140" y="826559"/>
                  </a:cubicBezTo>
                  <a:lnTo>
                    <a:pt x="137763" y="826559"/>
                  </a:lnTo>
                  <a:cubicBezTo>
                    <a:pt x="61679" y="826559"/>
                    <a:pt x="0" y="764880"/>
                    <a:pt x="0" y="688796"/>
                  </a:cubicBezTo>
                  <a:lnTo>
                    <a:pt x="0" y="137763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9295909"/>
                <a:satOff val="-84615"/>
                <a:lumOff val="-3332"/>
                <a:alphaOff val="0"/>
              </a:schemeClr>
            </a:fillRef>
            <a:effectRef idx="0">
              <a:schemeClr val="accent2">
                <a:hueOff val="9295909"/>
                <a:satOff val="-84615"/>
                <a:lumOff val="-33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49" tIns="40349" rIns="227849" bIns="40349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>
                      <a:lumMod val="25000"/>
                    </a:schemeClr>
                  </a:solidFill>
                </a:rPr>
                <a:t>Advantages and Futures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47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9E6235-E2C7-7898-946F-C595405F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91" y="2205414"/>
            <a:ext cx="8696817" cy="732672"/>
          </a:xfrm>
        </p:spPr>
        <p:txBody>
          <a:bodyPr/>
          <a:lstStyle/>
          <a:p>
            <a:r>
              <a:rPr lang="en-US" dirty="0"/>
              <a:t>The Role of AI in Agility</a:t>
            </a:r>
          </a:p>
        </p:txBody>
      </p:sp>
    </p:spTree>
    <p:extLst>
      <p:ext uri="{BB962C8B-B14F-4D97-AF65-F5344CB8AC3E}">
        <p14:creationId xmlns:p14="http://schemas.microsoft.com/office/powerpoint/2010/main" val="161190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825BF-C9AC-9F9C-5510-D917AA20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443068"/>
            <a:ext cx="4386013" cy="1185707"/>
          </a:xfrm>
        </p:spPr>
        <p:txBody>
          <a:bodyPr>
            <a:normAutofit/>
          </a:bodyPr>
          <a:lstStyle/>
          <a:p>
            <a:r>
              <a:rPr lang="en-US" dirty="0"/>
              <a:t>The Fall of Waterfall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F062-9399-AF71-D034-A7BB9A4FF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100" y="1954575"/>
            <a:ext cx="4045200" cy="1694328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Market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User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Technology</a:t>
            </a:r>
          </a:p>
        </p:txBody>
      </p:sp>
      <p:pic>
        <p:nvPicPr>
          <p:cNvPr id="6" name="Picture Placeholder 5" descr="A waterfall on a road&#10;&#10;Description automatically generated">
            <a:extLst>
              <a:ext uri="{FF2B5EF4-FFF2-40B4-BE49-F238E27FC236}">
                <a16:creationId xmlns:a16="http://schemas.microsoft.com/office/drawing/2014/main" id="{F0530F2D-C368-BB93-3E2E-1C874740872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3628" r="23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279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96AD-F614-70CA-D251-088EADC2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Law of Accelerating Returns</a:t>
            </a:r>
          </a:p>
        </p:txBody>
      </p:sp>
      <p:pic>
        <p:nvPicPr>
          <p:cNvPr id="8" name="Picture Placeholder 5" descr="A graph showing the growth of the return of the stock market&#10;&#10;Description automatically generated">
            <a:extLst>
              <a:ext uri="{FF2B5EF4-FFF2-40B4-BE49-F238E27FC236}">
                <a16:creationId xmlns:a16="http://schemas.microsoft.com/office/drawing/2014/main" id="{1B68C80E-6A65-68AD-8A06-6FE850759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" t="3327" r="2291" b="3509"/>
          <a:stretch/>
        </p:blipFill>
        <p:spPr>
          <a:xfrm>
            <a:off x="558351" y="1440382"/>
            <a:ext cx="5041338" cy="28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43;p26">
            <a:extLst>
              <a:ext uri="{FF2B5EF4-FFF2-40B4-BE49-F238E27FC236}">
                <a16:creationId xmlns:a16="http://schemas.microsoft.com/office/drawing/2014/main" id="{BBF069B3-FC6E-0FF6-968C-E3DFBA253733}"/>
              </a:ext>
            </a:extLst>
          </p:cNvPr>
          <p:cNvSpPr txBox="1">
            <a:spLocks/>
          </p:cNvSpPr>
          <p:nvPr/>
        </p:nvSpPr>
        <p:spPr>
          <a:xfrm>
            <a:off x="5725011" y="1338750"/>
            <a:ext cx="2666514" cy="284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7319" indent="0">
              <a:buSzPct val="100000"/>
              <a:buNone/>
            </a:pPr>
            <a:r>
              <a:rPr lang="en-US" sz="2000" dirty="0"/>
              <a:t>“We will see as much technological growth in the 21</a:t>
            </a:r>
            <a:r>
              <a:rPr lang="en-US" sz="2000" baseline="30000" dirty="0"/>
              <a:t>st</a:t>
            </a:r>
            <a:r>
              <a:rPr lang="en-US" sz="2000" dirty="0"/>
              <a:t> century as we saw in 20 years in the 20</a:t>
            </a:r>
            <a:r>
              <a:rPr lang="en-US" sz="2000" baseline="30000" dirty="0"/>
              <a:t>th</a:t>
            </a:r>
            <a:r>
              <a:rPr lang="en-US" sz="2000" dirty="0"/>
              <a:t> century.”</a:t>
            </a:r>
          </a:p>
          <a:p>
            <a:pPr marL="137319" indent="0" algn="r">
              <a:buSzPct val="100000"/>
              <a:buNone/>
            </a:pPr>
            <a:r>
              <a:rPr lang="en-US" sz="1200" i="1" dirty="0"/>
              <a:t>- Raymond Kurzweil</a:t>
            </a:r>
          </a:p>
          <a:p>
            <a:pPr marL="137319" indent="0">
              <a:buSzPct val="100000"/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56A8DB-FDA1-4791-8433-54AF71EA91BE}"/>
              </a:ext>
            </a:extLst>
          </p:cNvPr>
          <p:cNvSpPr/>
          <p:nvPr/>
        </p:nvSpPr>
        <p:spPr>
          <a:xfrm>
            <a:off x="639271" y="1440382"/>
            <a:ext cx="614995" cy="428877"/>
          </a:xfrm>
          <a:prstGeom prst="rect">
            <a:avLst/>
          </a:prstGeom>
          <a:solidFill>
            <a:srgbClr val="F7EE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9F038DE-A250-933D-91F5-AF2E1AD6FCBC}"/>
              </a:ext>
            </a:extLst>
          </p:cNvPr>
          <p:cNvSpPr/>
          <p:nvPr/>
        </p:nvSpPr>
        <p:spPr>
          <a:xfrm>
            <a:off x="1518558" y="2814634"/>
            <a:ext cx="868901" cy="590130"/>
          </a:xfrm>
          <a:prstGeom prst="wedgeRoundRectCallout">
            <a:avLst>
              <a:gd name="adj1" fmla="val 192034"/>
              <a:gd name="adj2" fmla="val 8035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Personal Computers (1981-1985)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4D3C39C-B950-2563-BA8A-864DB1317AC6}"/>
              </a:ext>
            </a:extLst>
          </p:cNvPr>
          <p:cNvSpPr/>
          <p:nvPr/>
        </p:nvSpPr>
        <p:spPr>
          <a:xfrm>
            <a:off x="1775668" y="2493874"/>
            <a:ext cx="868901" cy="369589"/>
          </a:xfrm>
          <a:prstGeom prst="wedgeRoundRectCallout">
            <a:avLst>
              <a:gd name="adj1" fmla="val 198610"/>
              <a:gd name="adj2" fmla="val 24286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Internet (1995)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1DB9338-4401-EE21-0EF9-0724AAC7ABCC}"/>
              </a:ext>
            </a:extLst>
          </p:cNvPr>
          <p:cNvSpPr/>
          <p:nvPr/>
        </p:nvSpPr>
        <p:spPr>
          <a:xfrm>
            <a:off x="2086615" y="2073730"/>
            <a:ext cx="868901" cy="449690"/>
          </a:xfrm>
          <a:prstGeom prst="wedgeRoundRectCallout">
            <a:avLst>
              <a:gd name="adj1" fmla="val 178879"/>
              <a:gd name="adj2" fmla="val 28323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Social Media (2002)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6614FE5-7D9A-7AA1-602E-390CBEEB1882}"/>
              </a:ext>
            </a:extLst>
          </p:cNvPr>
          <p:cNvSpPr/>
          <p:nvPr/>
        </p:nvSpPr>
        <p:spPr>
          <a:xfrm>
            <a:off x="2397562" y="1654820"/>
            <a:ext cx="868901" cy="476003"/>
          </a:xfrm>
          <a:prstGeom prst="wedgeRoundRectCallout">
            <a:avLst>
              <a:gd name="adj1" fmla="val 145992"/>
              <a:gd name="adj2" fmla="val 35100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Cloud Computing (2006)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E498441-1EC8-DD2D-3086-A751E1897588}"/>
              </a:ext>
            </a:extLst>
          </p:cNvPr>
          <p:cNvSpPr/>
          <p:nvPr/>
        </p:nvSpPr>
        <p:spPr>
          <a:xfrm>
            <a:off x="2708509" y="1330252"/>
            <a:ext cx="868901" cy="369589"/>
          </a:xfrm>
          <a:prstGeom prst="wedgeRoundRectCallout">
            <a:avLst>
              <a:gd name="adj1" fmla="val 111226"/>
              <a:gd name="adj2" fmla="val 55433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iPhone (2007)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D69BA23-B971-3F92-943C-14D93E9F742A}"/>
              </a:ext>
            </a:extLst>
          </p:cNvPr>
          <p:cNvSpPr/>
          <p:nvPr/>
        </p:nvSpPr>
        <p:spPr>
          <a:xfrm>
            <a:off x="3034023" y="1039043"/>
            <a:ext cx="868901" cy="369589"/>
          </a:xfrm>
          <a:prstGeom prst="wedgeRoundRectCallout">
            <a:avLst>
              <a:gd name="adj1" fmla="val 95253"/>
              <a:gd name="adj2" fmla="val 62281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eCommerce (2010)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DFBB1B1C-6762-B865-8134-97198FB09E90}"/>
              </a:ext>
            </a:extLst>
          </p:cNvPr>
          <p:cNvSpPr/>
          <p:nvPr/>
        </p:nvSpPr>
        <p:spPr>
          <a:xfrm>
            <a:off x="3359537" y="714874"/>
            <a:ext cx="868901" cy="369589"/>
          </a:xfrm>
          <a:prstGeom prst="wedgeRoundRectCallout">
            <a:avLst>
              <a:gd name="adj1" fmla="val 62367"/>
              <a:gd name="adj2" fmla="val 70234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ChatGPT (2011)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4735666F-B1C4-3894-4F4A-A18DED05556B}"/>
              </a:ext>
            </a:extLst>
          </p:cNvPr>
          <p:cNvSpPr/>
          <p:nvPr/>
        </p:nvSpPr>
        <p:spPr>
          <a:xfrm>
            <a:off x="350295" y="4140336"/>
            <a:ext cx="868901" cy="369589"/>
          </a:xfrm>
          <a:prstGeom prst="wedgeRoundRectCallout">
            <a:avLst>
              <a:gd name="adj1" fmla="val 59547"/>
              <a:gd name="adj2" fmla="val -19231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Telegraph (1876)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83CECF6-6CEF-EDD4-0391-932D88546A31}"/>
              </a:ext>
            </a:extLst>
          </p:cNvPr>
          <p:cNvSpPr/>
          <p:nvPr/>
        </p:nvSpPr>
        <p:spPr>
          <a:xfrm>
            <a:off x="784745" y="4509925"/>
            <a:ext cx="868901" cy="369589"/>
          </a:xfrm>
          <a:prstGeom prst="wedgeRoundRectCallout">
            <a:avLst>
              <a:gd name="adj1" fmla="val 41694"/>
              <a:gd name="adj2" fmla="val -29171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Automobile (1886)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FCB9D125-5895-7C18-3F58-C536A6C4F066}"/>
              </a:ext>
            </a:extLst>
          </p:cNvPr>
          <p:cNvSpPr/>
          <p:nvPr/>
        </p:nvSpPr>
        <p:spPr>
          <a:xfrm>
            <a:off x="267417" y="2629839"/>
            <a:ext cx="868901" cy="369589"/>
          </a:xfrm>
          <a:prstGeom prst="wedgeRoundRectCallout">
            <a:avLst>
              <a:gd name="adj1" fmla="val 69883"/>
              <a:gd name="adj2" fmla="val 21635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Telephone</a:t>
            </a:r>
          </a:p>
          <a:p>
            <a:pPr algn="ctr"/>
            <a:r>
              <a:rPr lang="en-US" sz="900" dirty="0"/>
              <a:t>(1876)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9C918A1A-940B-39D3-6511-FF79A45985A0}"/>
              </a:ext>
            </a:extLst>
          </p:cNvPr>
          <p:cNvSpPr/>
          <p:nvPr/>
        </p:nvSpPr>
        <p:spPr>
          <a:xfrm>
            <a:off x="1711009" y="4500982"/>
            <a:ext cx="868901" cy="369589"/>
          </a:xfrm>
          <a:prstGeom prst="wedgeRoundRectCallout">
            <a:avLst>
              <a:gd name="adj1" fmla="val 23842"/>
              <a:gd name="adj2" fmla="val -29171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Television</a:t>
            </a:r>
          </a:p>
          <a:p>
            <a:pPr algn="ctr"/>
            <a:r>
              <a:rPr lang="en-US" sz="900" dirty="0"/>
              <a:t>(1920)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AB3B2AC3-2991-CA8F-5A84-AE8743398903}"/>
              </a:ext>
            </a:extLst>
          </p:cNvPr>
          <p:cNvSpPr/>
          <p:nvPr/>
        </p:nvSpPr>
        <p:spPr>
          <a:xfrm>
            <a:off x="3563535" y="4509923"/>
            <a:ext cx="868901" cy="369589"/>
          </a:xfrm>
          <a:prstGeom prst="wedgeRoundRectCallout">
            <a:avLst>
              <a:gd name="adj1" fmla="val -121584"/>
              <a:gd name="adj2" fmla="val -28628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Transistors</a:t>
            </a:r>
          </a:p>
          <a:p>
            <a:pPr algn="ctr"/>
            <a:r>
              <a:rPr lang="en-US" sz="900" dirty="0"/>
              <a:t>(1947)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D9477480-1968-9DA6-31EB-6A74B263ECD4}"/>
              </a:ext>
            </a:extLst>
          </p:cNvPr>
          <p:cNvSpPr/>
          <p:nvPr/>
        </p:nvSpPr>
        <p:spPr>
          <a:xfrm>
            <a:off x="2637272" y="4509924"/>
            <a:ext cx="868901" cy="369589"/>
          </a:xfrm>
          <a:prstGeom prst="wedgeRoundRectCallout">
            <a:avLst>
              <a:gd name="adj1" fmla="val -30508"/>
              <a:gd name="adj2" fmla="val -29000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Computers</a:t>
            </a:r>
          </a:p>
          <a:p>
            <a:pPr algn="ctr"/>
            <a:r>
              <a:rPr lang="en-US" sz="900" dirty="0"/>
              <a:t>(1941)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D4364C43-2082-6813-E2D0-CEC1143B8206}"/>
              </a:ext>
            </a:extLst>
          </p:cNvPr>
          <p:cNvSpPr/>
          <p:nvPr/>
        </p:nvSpPr>
        <p:spPr>
          <a:xfrm>
            <a:off x="3945066" y="4000116"/>
            <a:ext cx="920650" cy="369589"/>
          </a:xfrm>
          <a:prstGeom prst="wedgeRoundRectCallout">
            <a:avLst>
              <a:gd name="adj1" fmla="val -135429"/>
              <a:gd name="adj2" fmla="val -15283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Space Travel</a:t>
            </a:r>
          </a:p>
          <a:p>
            <a:pPr algn="ctr"/>
            <a:r>
              <a:rPr lang="en-US" sz="900" dirty="0"/>
              <a:t>(1957)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88F37B82-E58B-89F3-B03A-7E99A4FD7470}"/>
              </a:ext>
            </a:extLst>
          </p:cNvPr>
          <p:cNvSpPr/>
          <p:nvPr/>
        </p:nvSpPr>
        <p:spPr>
          <a:xfrm>
            <a:off x="3670255" y="404374"/>
            <a:ext cx="868901" cy="369589"/>
          </a:xfrm>
          <a:prstGeom prst="wedgeRoundRectCallout">
            <a:avLst>
              <a:gd name="adj1" fmla="val 29672"/>
              <a:gd name="adj2" fmla="val 78881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Siri</a:t>
            </a:r>
          </a:p>
          <a:p>
            <a:pPr algn="ctr"/>
            <a:r>
              <a:rPr lang="en-US" sz="900" dirty="0"/>
              <a:t> (2011)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8EFA3BEF-3BA1-53C0-62C1-8143D5004EF4}"/>
              </a:ext>
            </a:extLst>
          </p:cNvPr>
          <p:cNvSpPr/>
          <p:nvPr/>
        </p:nvSpPr>
        <p:spPr>
          <a:xfrm>
            <a:off x="4169960" y="219579"/>
            <a:ext cx="868901" cy="369589"/>
          </a:xfrm>
          <a:prstGeom prst="wedgeRoundRectCallout">
            <a:avLst>
              <a:gd name="adj1" fmla="val -18348"/>
              <a:gd name="adj2" fmla="val 82004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Amazon Echo (2014)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0F3A4832-3A47-9FCA-4EA6-879067317237}"/>
              </a:ext>
            </a:extLst>
          </p:cNvPr>
          <p:cNvSpPr/>
          <p:nvPr/>
        </p:nvSpPr>
        <p:spPr>
          <a:xfrm>
            <a:off x="4700499" y="89873"/>
            <a:ext cx="868901" cy="369589"/>
          </a:xfrm>
          <a:prstGeom prst="wedgeRoundRectCallout">
            <a:avLst>
              <a:gd name="adj1" fmla="val -73520"/>
              <a:gd name="adj2" fmla="val 86087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Oculus Rift</a:t>
            </a:r>
          </a:p>
          <a:p>
            <a:pPr algn="ctr"/>
            <a:r>
              <a:rPr lang="en-US" sz="900" dirty="0"/>
              <a:t>(2016)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2D06C6F-7A80-21D1-B721-DAE89F682584}"/>
              </a:ext>
            </a:extLst>
          </p:cNvPr>
          <p:cNvSpPr/>
          <p:nvPr/>
        </p:nvSpPr>
        <p:spPr>
          <a:xfrm>
            <a:off x="5290560" y="319329"/>
            <a:ext cx="868901" cy="369589"/>
          </a:xfrm>
          <a:prstGeom prst="wedgeRoundRectCallout">
            <a:avLst>
              <a:gd name="adj1" fmla="val -129661"/>
              <a:gd name="adj2" fmla="val 78186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Gen-AI (2020)</a:t>
            </a:r>
          </a:p>
        </p:txBody>
      </p:sp>
    </p:spTree>
    <p:extLst>
      <p:ext uri="{BB962C8B-B14F-4D97-AF65-F5344CB8AC3E}">
        <p14:creationId xmlns:p14="http://schemas.microsoft.com/office/powerpoint/2010/main" val="42862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  <p:bldP spid="10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30BE41-F2E0-DC57-07C0-A57388E4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8296"/>
            <a:ext cx="8520600" cy="73942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Sentient Sprinting</a:t>
            </a:r>
          </a:p>
        </p:txBody>
      </p:sp>
      <p:pic>
        <p:nvPicPr>
          <p:cNvPr id="11" name="Picture Placeholder 10" descr="A group of people working at computers&#10;&#10;Description automatically generated">
            <a:extLst>
              <a:ext uri="{FF2B5EF4-FFF2-40B4-BE49-F238E27FC236}">
                <a16:creationId xmlns:a16="http://schemas.microsoft.com/office/drawing/2014/main" id="{29FAF2CC-33A7-A3E7-158F-8F3BAE3607C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0068" r="20068"/>
          <a:stretch>
            <a:fillRect/>
          </a:stretch>
        </p:blipFill>
        <p:spPr>
          <a:xfrm>
            <a:off x="705429" y="1195722"/>
            <a:ext cx="3595800" cy="33027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A8266C-0A4A-B1B0-6295-BEEAB950504E}"/>
              </a:ext>
            </a:extLst>
          </p:cNvPr>
          <p:cNvSpPr txBox="1"/>
          <p:nvPr/>
        </p:nvSpPr>
        <p:spPr>
          <a:xfrm>
            <a:off x="4410328" y="1259438"/>
            <a:ext cx="3886200" cy="3108543"/>
          </a:xfrm>
          <a:prstGeom prst="rect">
            <a:avLst/>
          </a:prstGeom>
          <a:noFill/>
          <a:effectLst>
            <a:outerShdw blurRad="50800" dist="114538" dir="3840000" sx="101523" sy="101523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“By augmenting the workflow of the sprint with AI, we re-instill the wonder and innovation inherent in creating valuable outcomes for the world.” </a:t>
            </a:r>
          </a:p>
        </p:txBody>
      </p:sp>
    </p:spTree>
    <p:extLst>
      <p:ext uri="{BB962C8B-B14F-4D97-AF65-F5344CB8AC3E}">
        <p14:creationId xmlns:p14="http://schemas.microsoft.com/office/powerpoint/2010/main" val="3096315038"/>
      </p:ext>
    </p:extLst>
  </p:cSld>
  <p:clrMapOvr>
    <a:masterClrMapping/>
  </p:clrMapOvr>
</p:sld>
</file>

<file path=ppt/theme/theme1.xml><?xml version="1.0" encoding="utf-8"?>
<a:theme xmlns:a="http://schemas.openxmlformats.org/drawingml/2006/main" name="Nola">
  <a:themeElements>
    <a:clrScheme name="Simple Light">
      <a:dk1>
        <a:srgbClr val="9262E9"/>
      </a:dk1>
      <a:lt1>
        <a:srgbClr val="FCF7E8"/>
      </a:lt1>
      <a:dk2>
        <a:srgbClr val="39006A"/>
      </a:dk2>
      <a:lt2>
        <a:srgbClr val="EEEEEE"/>
      </a:lt2>
      <a:accent1>
        <a:srgbClr val="02C12A"/>
      </a:accent1>
      <a:accent2>
        <a:srgbClr val="FFC926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757</Words>
  <Application>Microsoft Macintosh PowerPoint</Application>
  <PresentationFormat>On-screen Show (16:9)</PresentationFormat>
  <Paragraphs>141</Paragraphs>
  <Slides>37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Open Sans</vt:lpstr>
      <vt:lpstr>Nola</vt:lpstr>
      <vt:lpstr>PowerPoint Presentation</vt:lpstr>
      <vt:lpstr>From Sprints to Sentience</vt:lpstr>
      <vt:lpstr>About Me</vt:lpstr>
      <vt:lpstr>The BIG Questions</vt:lpstr>
      <vt:lpstr>PowerPoint Presentation</vt:lpstr>
      <vt:lpstr>The Role of AI in Agility</vt:lpstr>
      <vt:lpstr>The Fall of Waterfall</vt:lpstr>
      <vt:lpstr>The Law of Accelerating Returns</vt:lpstr>
      <vt:lpstr>Sentient Sprinting</vt:lpstr>
      <vt:lpstr>AIs Replaces Developers? NO</vt:lpstr>
      <vt:lpstr>Making a Difference</vt:lpstr>
      <vt:lpstr>The Challenges</vt:lpstr>
      <vt:lpstr>Introducing Sierra Agility</vt:lpstr>
      <vt:lpstr>Something Simple to Start…</vt:lpstr>
      <vt:lpstr>PowerPoint Presentation</vt:lpstr>
      <vt:lpstr>Daily Recommendations</vt:lpstr>
      <vt:lpstr>PowerPoint Presentation</vt:lpstr>
      <vt:lpstr>The Game Changers</vt:lpstr>
      <vt:lpstr>PowerPoint Presentation</vt:lpstr>
      <vt:lpstr>Confusion</vt:lpstr>
      <vt:lpstr>Frustration!</vt:lpstr>
      <vt:lpstr>Product Analysis</vt:lpstr>
      <vt:lpstr>PowerPoint Presentation</vt:lpstr>
      <vt:lpstr>PowerPoint Presentation</vt:lpstr>
      <vt:lpstr>Technical Debt</vt:lpstr>
      <vt:lpstr>PowerPoint Presentation</vt:lpstr>
      <vt:lpstr>PowerPoint Presentation</vt:lpstr>
      <vt:lpstr>Ineffective Planning</vt:lpstr>
      <vt:lpstr>PowerPoint Presentation</vt:lpstr>
      <vt:lpstr>PowerPoint Presentation</vt:lpstr>
      <vt:lpstr>More Debt!</vt:lpstr>
      <vt:lpstr>PowerPoint Presentation</vt:lpstr>
      <vt:lpstr>Advantages and Futures</vt:lpstr>
      <vt:lpstr>The Advantages of AI</vt:lpstr>
      <vt:lpstr>In the (near) future…</vt:lpstr>
      <vt:lpstr>What’s Next?</vt:lpstr>
      <vt:lpstr>From Sprints to Sentience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 Schiel</cp:lastModifiedBy>
  <cp:revision>3</cp:revision>
  <dcterms:modified xsi:type="dcterms:W3CDTF">2024-07-01T13:59:13Z</dcterms:modified>
</cp:coreProperties>
</file>